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4" r:id="rId6"/>
  </p:sldMasterIdLst>
  <p:notesMasterIdLst>
    <p:notesMasterId r:id="rId14"/>
  </p:notesMasterIdLst>
  <p:handoutMasterIdLst>
    <p:handoutMasterId r:id="rId15"/>
  </p:handoutMasterIdLst>
  <p:sldIdLst>
    <p:sldId id="270" r:id="rId7"/>
    <p:sldId id="2142533210" r:id="rId8"/>
    <p:sldId id="859" r:id="rId9"/>
    <p:sldId id="8647" r:id="rId10"/>
    <p:sldId id="2142533212" r:id="rId11"/>
    <p:sldId id="259" r:id="rId12"/>
    <p:sldId id="860" r:id="rId13"/>
  </p:sldIdLst>
  <p:sldSz cx="12192000" cy="6858000"/>
  <p:notesSz cx="6797675" cy="9926638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Harlow Solid Italic" panose="04030604020F02020D02" pitchFamily="82" charset="0"/>
      <p:italic r:id="rId20"/>
    </p:embeddedFont>
    <p:embeddedFont>
      <p:font typeface="Open Sans" panose="020B060402020202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DB0C58-4B9F-4BF2-8D14-4C7E7855EF5E}">
          <p14:sldIdLst>
            <p14:sldId id="270"/>
            <p14:sldId id="2142533210"/>
            <p14:sldId id="859"/>
            <p14:sldId id="8647"/>
            <p14:sldId id="2142533212"/>
            <p14:sldId id="259"/>
            <p14:sldId id="860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1820" userDrawn="1">
          <p15:clr>
            <a:srgbClr val="A4A3A4"/>
          </p15:clr>
        </p15:guide>
        <p15:guide id="4" orient="horz" pos="2750" userDrawn="1">
          <p15:clr>
            <a:srgbClr val="A4A3A4"/>
          </p15:clr>
        </p15:guide>
        <p15:guide id="5" pos="533" userDrawn="1">
          <p15:clr>
            <a:srgbClr val="A4A3A4"/>
          </p15:clr>
        </p15:guide>
        <p15:guide id="6" orient="horz" pos="2520" userDrawn="1">
          <p15:clr>
            <a:srgbClr val="A4A3A4"/>
          </p15:clr>
        </p15:guide>
        <p15:guide id="7" orient="horz" pos="3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3DF"/>
    <a:srgbClr val="E72582"/>
    <a:srgbClr val="AFCA0B"/>
    <a:srgbClr val="5A328A"/>
    <a:srgbClr val="50AF47"/>
    <a:srgbClr val="0D56C4"/>
    <a:srgbClr val="2C0A46"/>
    <a:srgbClr val="ABC3A4"/>
    <a:srgbClr val="371F57"/>
    <a:srgbClr val="243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05CD60-F786-4643-BD7B-31332BAF3262}" v="1" dt="2021-05-13T07:19:58.120"/>
    <p1510:client id="{D5C11CDA-651F-51AF-E382-60CAE3697935}" v="1" dt="2022-04-04T10:28:47.1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4" autoAdjust="0"/>
    <p:restoredTop sz="96619" autoAdjust="0"/>
  </p:normalViewPr>
  <p:slideViewPr>
    <p:cSldViewPr snapToGrid="0" snapToObjects="1">
      <p:cViewPr varScale="1">
        <p:scale>
          <a:sx n="98" d="100"/>
          <a:sy n="98" d="100"/>
        </p:scale>
        <p:origin x="68" y="112"/>
      </p:cViewPr>
      <p:guideLst>
        <p:guide pos="3840"/>
        <p:guide orient="horz" pos="2160"/>
        <p:guide orient="horz" pos="1820"/>
        <p:guide orient="horz" pos="2750"/>
        <p:guide pos="533"/>
        <p:guide orient="horz" pos="2520"/>
        <p:guide orient="horz" pos="3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font" Target="fonts/font9.fntdata"/><Relationship Id="rId5" Type="http://schemas.openxmlformats.org/officeDocument/2006/relationships/customXml" Target="../customXml/item5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font" Target="fonts/font4.fntdata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B5CE5CA-D446-4DAB-B505-3A01365BFA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2DB381-0697-4421-AF79-CD36979F26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7147D-FBEF-4C7F-B1BF-C802CA239F0C}" type="datetimeFigureOut">
              <a:rPr lang="en-GB" smtClean="0">
                <a:latin typeface="Arial" panose="020B0604020202020204" pitchFamily="34" charset="0"/>
              </a:rPr>
              <a:t>04/04/2022</a:t>
            </a:fld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4BB9E0-1CE6-473D-A33C-98290A63A1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80B90C-D5E5-4C7A-9925-5F7C43FBFA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016FC-F9D5-4F5F-99D8-6BD751CC7844}" type="slidenum">
              <a:rPr lang="en-GB" smtClean="0">
                <a:latin typeface="Arial" panose="020B0604020202020204" pitchFamily="34" charset="0"/>
              </a:rPr>
              <a:t>‹#›</a:t>
            </a:fld>
            <a:endParaRPr lang="en-GB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1770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FB46F1D-498B-4B94-945E-1B74F25D5421}" type="datetimeFigureOut">
              <a:rPr lang="en-GB" smtClean="0"/>
              <a:pPr/>
              <a:t>04/04/2022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4C64DD1-0BC7-41D2-AB1F-FB4EDFA768A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86996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874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9100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a journey …. Aim is to be viewed on the same level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 buckets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People – we are experts … we have end market roles ….. Regional exposure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Finance – our core ….. Better visibility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Value – enhancements … simplify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Control –support audit …. Priortise Sox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Must and want to go further …. Commercial acumen …. Influence and use our expertise … deliver tangible benefits … allow EM to focus on winning in markets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are on a journey but are passionate and embracing the change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001FD-7E5C-4189-A490-B6A57896C7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507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9100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a journey …. Aim is to be viewed on the same level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 buckets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People – we are experts … we have end market roles ….. Regional exposure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Finance – our core ….. Better visibility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Value – enhancements … simplify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Control –support audit …. Priortise Sox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Must and want to go further …. Commercial acumen …. Influence and use our expertise … deliver tangible benefits … allow EM to focus on winning in markets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are on a journey but are passionate and embracing the change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001FD-7E5C-4189-A490-B6A57896C7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479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ol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BA5D8C-D92C-4363-B269-33767B22D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05" y="536"/>
            <a:ext cx="12188189" cy="6856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ACF18A-F05E-465B-878C-370661CB22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451"/>
          <a:stretch/>
        </p:blipFill>
        <p:spPr>
          <a:xfrm>
            <a:off x="0" y="1"/>
            <a:ext cx="12191522" cy="6857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61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67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820">
          <p15:clr>
            <a:srgbClr val="FBAE40"/>
          </p15:clr>
        </p15:guide>
        <p15:guide id="4" orient="horz" pos="27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C5BD20-D615-40E8-A19D-C910C84161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05" y="536"/>
            <a:ext cx="12188190" cy="6856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1B3ABB-58BD-4ED6-A01D-BA9A8E0680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451"/>
          <a:stretch/>
        </p:blipFill>
        <p:spPr>
          <a:xfrm>
            <a:off x="1905" y="1"/>
            <a:ext cx="12191522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343" y="1144273"/>
            <a:ext cx="10957132" cy="2387600"/>
          </a:xfrm>
        </p:spPr>
        <p:txBody>
          <a:bodyPr anchor="b">
            <a:noAutofit/>
          </a:bodyPr>
          <a:lstStyle>
            <a:lvl1pPr algn="l">
              <a:defRPr sz="3600" b="1" cap="none" spc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4343" y="3799025"/>
            <a:ext cx="7635020" cy="796836"/>
          </a:xfrm>
        </p:spPr>
        <p:txBody>
          <a:bodyPr anchor="t">
            <a:noAutofit/>
          </a:bodyPr>
          <a:lstStyle>
            <a:lvl1pPr marL="0" indent="0" algn="l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81008" indent="0" algn="ctr">
              <a:buNone/>
              <a:defRPr sz="1667"/>
            </a:lvl2pPr>
            <a:lvl3pPr marL="762015" indent="0" algn="ctr">
              <a:buNone/>
              <a:defRPr sz="1500"/>
            </a:lvl3pPr>
            <a:lvl4pPr marL="1143023" indent="0" algn="ctr">
              <a:buNone/>
              <a:defRPr sz="1334"/>
            </a:lvl4pPr>
            <a:lvl5pPr marL="1524031" indent="0" algn="ctr">
              <a:buNone/>
              <a:defRPr sz="1334"/>
            </a:lvl5pPr>
            <a:lvl6pPr marL="1905038" indent="0" algn="ctr">
              <a:buNone/>
              <a:defRPr sz="1334"/>
            </a:lvl6pPr>
            <a:lvl7pPr marL="2286046" indent="0" algn="ctr">
              <a:buNone/>
              <a:defRPr sz="1334"/>
            </a:lvl7pPr>
            <a:lvl8pPr marL="2667054" indent="0" algn="ctr">
              <a:buNone/>
              <a:defRPr sz="1334"/>
            </a:lvl8pPr>
            <a:lvl9pPr marL="3048061" indent="0" algn="ctr">
              <a:buNone/>
              <a:defRPr sz="1334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04EC7C-9AF4-4E62-AA9A-7F1EDCE11C3F}"/>
              </a:ext>
            </a:extLst>
          </p:cNvPr>
          <p:cNvSpPr/>
          <p:nvPr userDrawn="1"/>
        </p:nvSpPr>
        <p:spPr>
          <a:xfrm>
            <a:off x="5855390" y="650696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</a:rPr>
              <a:t>| </a:t>
            </a:r>
            <a:fld id="{D66FD445-E961-41A1-9368-3ADBBB68C55E}" type="slidenum">
              <a:rPr lang="en-GB" sz="1000" smtClean="0">
                <a:solidFill>
                  <a:schemeClr val="bg1"/>
                </a:solidFill>
              </a:rPr>
              <a:t>‹#›</a:t>
            </a:fld>
            <a:r>
              <a:rPr lang="en-GB" sz="1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787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pos="767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820">
          <p15:clr>
            <a:srgbClr val="FBAE40"/>
          </p15:clr>
        </p15:guide>
        <p15:guide id="4" orient="horz" pos="2745">
          <p15:clr>
            <a:srgbClr val="FBAE40"/>
          </p15:clr>
        </p15:guide>
        <p15:guide id="5" pos="1066">
          <p15:clr>
            <a:srgbClr val="FBAE40"/>
          </p15:clr>
        </p15:guide>
        <p15:guide id="6" pos="523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C5BD20-D615-40E8-A19D-C910C84161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05" y="536"/>
            <a:ext cx="12188190" cy="6856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1B3ABB-58BD-4ED6-A01D-BA9A8E0680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451"/>
          <a:stretch/>
        </p:blipFill>
        <p:spPr>
          <a:xfrm>
            <a:off x="239" y="1"/>
            <a:ext cx="12191522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343" y="1144273"/>
            <a:ext cx="10503315" cy="2387600"/>
          </a:xfrm>
        </p:spPr>
        <p:txBody>
          <a:bodyPr anchor="b">
            <a:noAutofit/>
          </a:bodyPr>
          <a:lstStyle>
            <a:lvl1pPr algn="l">
              <a:defRPr sz="3600" b="1" cap="none" spc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9B1FC-D2A8-46DD-834A-8CC3E97D1FAB}"/>
              </a:ext>
            </a:extLst>
          </p:cNvPr>
          <p:cNvSpPr/>
          <p:nvPr userDrawn="1"/>
        </p:nvSpPr>
        <p:spPr>
          <a:xfrm>
            <a:off x="5855390" y="6526294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</a:rPr>
              <a:t>| </a:t>
            </a:r>
            <a:fld id="{D66FD445-E961-41A1-9368-3ADBBB68C55E}" type="slidenum">
              <a:rPr lang="en-GB" sz="1000" smtClean="0">
                <a:solidFill>
                  <a:schemeClr val="bg1"/>
                </a:solidFill>
              </a:rPr>
              <a:t>‹#›</a:t>
            </a:fld>
            <a:r>
              <a:rPr lang="en-GB" sz="1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189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67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820">
          <p15:clr>
            <a:srgbClr val="FBAE40"/>
          </p15:clr>
        </p15:guide>
        <p15:guide id="4" orient="horz" pos="2745">
          <p15:clr>
            <a:srgbClr val="FBAE40"/>
          </p15:clr>
        </p15:guide>
        <p15:guide id="5" pos="1066">
          <p15:clr>
            <a:srgbClr val="FBAE40"/>
          </p15:clr>
        </p15:guide>
        <p15:guide id="6" pos="523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956" y="554400"/>
            <a:ext cx="11215797" cy="480131"/>
          </a:xfrm>
        </p:spPr>
        <p:txBody>
          <a:bodyPr/>
          <a:lstStyle>
            <a:lvl1pPr algn="l"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56" y="1690325"/>
            <a:ext cx="11043519" cy="4613275"/>
          </a:xfrm>
        </p:spPr>
        <p:txBody>
          <a:bodyPr/>
          <a:lstStyle>
            <a:lvl1pPr>
              <a:spcBef>
                <a:spcPts val="720"/>
              </a:spcBef>
              <a:buClr>
                <a:schemeClr val="accent1"/>
              </a:buClr>
              <a:defRPr sz="2000"/>
            </a:lvl1pPr>
            <a:lvl2pPr>
              <a:spcBef>
                <a:spcPts val="720"/>
              </a:spcBef>
              <a:buClr>
                <a:schemeClr val="accent1"/>
              </a:buClr>
              <a:defRPr sz="1800"/>
            </a:lvl2pPr>
            <a:lvl3pPr>
              <a:spcBef>
                <a:spcPts val="720"/>
              </a:spcBef>
              <a:buClr>
                <a:schemeClr val="accent1"/>
              </a:buClr>
              <a:defRPr sz="1440"/>
            </a:lvl3pPr>
            <a:lvl4pPr>
              <a:spcBef>
                <a:spcPts val="720"/>
              </a:spcBef>
              <a:buClr>
                <a:schemeClr val="accent1"/>
              </a:buClr>
              <a:defRPr sz="1320"/>
            </a:lvl4pPr>
            <a:lvl5pPr>
              <a:spcBef>
                <a:spcPts val="720"/>
              </a:spcBef>
              <a:buClr>
                <a:schemeClr val="accent1"/>
              </a:buClr>
              <a:defRPr sz="132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16FD9-CB85-488E-B672-4D3B6EE07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18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8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73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Col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267239E-9F22-6C4A-8FCF-BCF68A416B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0735" y="479181"/>
            <a:ext cx="8734274" cy="4955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/>
            </a:lvl1pPr>
          </a:lstStyle>
          <a:p>
            <a:r>
              <a:rPr lang="en-GB"/>
              <a:t>Place headline here</a:t>
            </a:r>
            <a:endParaRPr lang="en-US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70E31B46-83DA-B24E-A8E0-0E70659E6B5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71550" y="1302185"/>
            <a:ext cx="10247313" cy="4581091"/>
          </a:xfrm>
        </p:spPr>
        <p:txBody>
          <a:bodyPr/>
          <a:lstStyle/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20" name="Graphic 29">
            <a:extLst>
              <a:ext uri="{FF2B5EF4-FFF2-40B4-BE49-F238E27FC236}">
                <a16:creationId xmlns:a16="http://schemas.microsoft.com/office/drawing/2014/main" id="{594A2571-2F4F-4538-9E5B-4367EF9DD9DB}"/>
              </a:ext>
            </a:extLst>
          </p:cNvPr>
          <p:cNvGrpSpPr/>
          <p:nvPr userDrawn="1"/>
        </p:nvGrpSpPr>
        <p:grpSpPr>
          <a:xfrm>
            <a:off x="-600" y="6688800"/>
            <a:ext cx="12184309" cy="159238"/>
            <a:chOff x="-600" y="6685200"/>
            <a:chExt cx="12184309" cy="16045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EB8E1E6-B54B-4797-B158-EBF6A7CB1DB7}"/>
                </a:ext>
              </a:extLst>
            </p:cNvPr>
            <p:cNvSpPr/>
            <p:nvPr/>
          </p:nvSpPr>
          <p:spPr>
            <a:xfrm>
              <a:off x="10572556" y="6685200"/>
              <a:ext cx="647764" cy="160457"/>
            </a:xfrm>
            <a:custGeom>
              <a:avLst/>
              <a:gdLst>
                <a:gd name="connsiteX0" fmla="*/ 0 w 647763"/>
                <a:gd name="connsiteY0" fmla="*/ 0 h 160457"/>
                <a:gd name="connsiteX1" fmla="*/ 649288 w 647763"/>
                <a:gd name="connsiteY1" fmla="*/ 0 h 160457"/>
                <a:gd name="connsiteX2" fmla="*/ 649288 w 647763"/>
                <a:gd name="connsiteY2" fmla="*/ 167986 h 160457"/>
                <a:gd name="connsiteX3" fmla="*/ 0 w 647763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63" h="160457">
                  <a:moveTo>
                    <a:pt x="0" y="0"/>
                  </a:moveTo>
                  <a:lnTo>
                    <a:pt x="649288" y="0"/>
                  </a:lnTo>
                  <a:lnTo>
                    <a:pt x="64928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AFCA0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EDF4309-25A4-4153-9FD1-38A662C9A85E}"/>
                </a:ext>
              </a:extLst>
            </p:cNvPr>
            <p:cNvSpPr/>
            <p:nvPr/>
          </p:nvSpPr>
          <p:spPr>
            <a:xfrm>
              <a:off x="9707092" y="6685200"/>
              <a:ext cx="876386" cy="160457"/>
            </a:xfrm>
            <a:custGeom>
              <a:avLst/>
              <a:gdLst>
                <a:gd name="connsiteX0" fmla="*/ 0 w 876386"/>
                <a:gd name="connsiteY0" fmla="*/ 0 h 160457"/>
                <a:gd name="connsiteX1" fmla="*/ 878418 w 876386"/>
                <a:gd name="connsiteY1" fmla="*/ 0 h 160457"/>
                <a:gd name="connsiteX2" fmla="*/ 878418 w 876386"/>
                <a:gd name="connsiteY2" fmla="*/ 167986 h 160457"/>
                <a:gd name="connsiteX3" fmla="*/ 0 w 87638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86" h="160457">
                  <a:moveTo>
                    <a:pt x="0" y="0"/>
                  </a:moveTo>
                  <a:lnTo>
                    <a:pt x="878418" y="0"/>
                  </a:lnTo>
                  <a:lnTo>
                    <a:pt x="87841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0AF4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67B8954-7051-4F28-8DFF-1F744200A478}"/>
                </a:ext>
              </a:extLst>
            </p:cNvPr>
            <p:cNvSpPr/>
            <p:nvPr/>
          </p:nvSpPr>
          <p:spPr>
            <a:xfrm>
              <a:off x="-600" y="6685200"/>
              <a:ext cx="3721466" cy="160457"/>
            </a:xfrm>
            <a:custGeom>
              <a:avLst/>
              <a:gdLst>
                <a:gd name="connsiteX0" fmla="*/ 0 w 3721466"/>
                <a:gd name="connsiteY0" fmla="*/ 0 h 160457"/>
                <a:gd name="connsiteX1" fmla="*/ 3729849 w 3721466"/>
                <a:gd name="connsiteY1" fmla="*/ 0 h 160457"/>
                <a:gd name="connsiteX2" fmla="*/ 3729849 w 3721466"/>
                <a:gd name="connsiteY2" fmla="*/ 167986 h 160457"/>
                <a:gd name="connsiteX3" fmla="*/ 0 w 372146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1466" h="160457">
                  <a:moveTo>
                    <a:pt x="0" y="0"/>
                  </a:moveTo>
                  <a:lnTo>
                    <a:pt x="3729849" y="0"/>
                  </a:lnTo>
                  <a:lnTo>
                    <a:pt x="372984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E2B6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31D6201-8C1C-44E9-AF2C-905F25058FE6}"/>
                </a:ext>
              </a:extLst>
            </p:cNvPr>
            <p:cNvSpPr/>
            <p:nvPr/>
          </p:nvSpPr>
          <p:spPr>
            <a:xfrm>
              <a:off x="11828074" y="6685200"/>
              <a:ext cx="355635" cy="160457"/>
            </a:xfrm>
            <a:custGeom>
              <a:avLst/>
              <a:gdLst>
                <a:gd name="connsiteX0" fmla="*/ 0 w 355635"/>
                <a:gd name="connsiteY0" fmla="*/ 0 h 160457"/>
                <a:gd name="connsiteX1" fmla="*/ 365669 w 355635"/>
                <a:gd name="connsiteY1" fmla="*/ 0 h 160457"/>
                <a:gd name="connsiteX2" fmla="*/ 365669 w 355635"/>
                <a:gd name="connsiteY2" fmla="*/ 167986 h 160457"/>
                <a:gd name="connsiteX3" fmla="*/ 0 w 355635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35" h="160457">
                  <a:moveTo>
                    <a:pt x="0" y="0"/>
                  </a:moveTo>
                  <a:lnTo>
                    <a:pt x="365669" y="0"/>
                  </a:lnTo>
                  <a:lnTo>
                    <a:pt x="36566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72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1C4AA48-DFE0-4EAF-9A14-C5478DCB153D}"/>
                </a:ext>
              </a:extLst>
            </p:cNvPr>
            <p:cNvSpPr/>
            <p:nvPr/>
          </p:nvSpPr>
          <p:spPr>
            <a:xfrm>
              <a:off x="11218668" y="6685200"/>
              <a:ext cx="609660" cy="160457"/>
            </a:xfrm>
            <a:custGeom>
              <a:avLst/>
              <a:gdLst>
                <a:gd name="connsiteX0" fmla="*/ 0 w 609660"/>
                <a:gd name="connsiteY0" fmla="*/ 0 h 160457"/>
                <a:gd name="connsiteX1" fmla="*/ 610168 w 609660"/>
                <a:gd name="connsiteY1" fmla="*/ 0 h 160457"/>
                <a:gd name="connsiteX2" fmla="*/ 610168 w 609660"/>
                <a:gd name="connsiteY2" fmla="*/ 167986 h 160457"/>
                <a:gd name="connsiteX3" fmla="*/ 0 w 6096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60" h="160457">
                  <a:moveTo>
                    <a:pt x="0" y="0"/>
                  </a:moveTo>
                  <a:lnTo>
                    <a:pt x="610168" y="0"/>
                  </a:lnTo>
                  <a:lnTo>
                    <a:pt x="61016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A328A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7A1702B-9A26-44EB-B815-46E920BB3115}"/>
                </a:ext>
              </a:extLst>
            </p:cNvPr>
            <p:cNvSpPr/>
            <p:nvPr/>
          </p:nvSpPr>
          <p:spPr>
            <a:xfrm>
              <a:off x="8926982" y="6685200"/>
              <a:ext cx="774776" cy="160457"/>
            </a:xfrm>
            <a:custGeom>
              <a:avLst/>
              <a:gdLst>
                <a:gd name="connsiteX0" fmla="*/ 0 w 774776"/>
                <a:gd name="connsiteY0" fmla="*/ 0 h 160457"/>
                <a:gd name="connsiteX1" fmla="*/ 782524 w 774776"/>
                <a:gd name="connsiteY1" fmla="*/ 0 h 160457"/>
                <a:gd name="connsiteX2" fmla="*/ 782524 w 774776"/>
                <a:gd name="connsiteY2" fmla="*/ 167986 h 160457"/>
                <a:gd name="connsiteX3" fmla="*/ 0 w 77477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6" h="160457">
                  <a:moveTo>
                    <a:pt x="0" y="0"/>
                  </a:moveTo>
                  <a:lnTo>
                    <a:pt x="782524" y="0"/>
                  </a:lnTo>
                  <a:lnTo>
                    <a:pt x="78252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FBBA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1110A1-B087-491A-B2F4-3321BBF04F63}"/>
                </a:ext>
              </a:extLst>
            </p:cNvPr>
            <p:cNvSpPr/>
            <p:nvPr/>
          </p:nvSpPr>
          <p:spPr>
            <a:xfrm>
              <a:off x="7890941" y="6685200"/>
              <a:ext cx="1028801" cy="160457"/>
            </a:xfrm>
            <a:custGeom>
              <a:avLst/>
              <a:gdLst>
                <a:gd name="connsiteX0" fmla="*/ 0 w 1028801"/>
                <a:gd name="connsiteY0" fmla="*/ 0 h 160457"/>
                <a:gd name="connsiteX1" fmla="*/ 1038454 w 1028801"/>
                <a:gd name="connsiteY1" fmla="*/ 0 h 160457"/>
                <a:gd name="connsiteX2" fmla="*/ 1038454 w 1028801"/>
                <a:gd name="connsiteY2" fmla="*/ 167986 h 160457"/>
                <a:gd name="connsiteX3" fmla="*/ 0 w 1028801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801" h="160457">
                  <a:moveTo>
                    <a:pt x="0" y="0"/>
                  </a:moveTo>
                  <a:lnTo>
                    <a:pt x="1038454" y="0"/>
                  </a:lnTo>
                  <a:lnTo>
                    <a:pt x="103845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F7D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CA0AACA-51B3-4EAE-8872-51B37996E4A9}"/>
                </a:ext>
              </a:extLst>
            </p:cNvPr>
            <p:cNvSpPr/>
            <p:nvPr/>
          </p:nvSpPr>
          <p:spPr>
            <a:xfrm>
              <a:off x="6360186" y="6685200"/>
              <a:ext cx="1524150" cy="160457"/>
            </a:xfrm>
            <a:custGeom>
              <a:avLst/>
              <a:gdLst>
                <a:gd name="connsiteX0" fmla="*/ 0 w 1524150"/>
                <a:gd name="connsiteY0" fmla="*/ 0 h 160457"/>
                <a:gd name="connsiteX1" fmla="*/ 1532279 w 1524150"/>
                <a:gd name="connsiteY1" fmla="*/ 0 h 160457"/>
                <a:gd name="connsiteX2" fmla="*/ 1532279 w 1524150"/>
                <a:gd name="connsiteY2" fmla="*/ 167986 h 160457"/>
                <a:gd name="connsiteX3" fmla="*/ 0 w 152415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150" h="160457">
                  <a:moveTo>
                    <a:pt x="0" y="0"/>
                  </a:moveTo>
                  <a:lnTo>
                    <a:pt x="1532279" y="0"/>
                  </a:lnTo>
                  <a:lnTo>
                    <a:pt x="153227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B1E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458CBD6-E8EC-42AD-9D62-2F814C136295}"/>
                </a:ext>
              </a:extLst>
            </p:cNvPr>
            <p:cNvSpPr/>
            <p:nvPr/>
          </p:nvSpPr>
          <p:spPr>
            <a:xfrm>
              <a:off x="3716421" y="6685200"/>
              <a:ext cx="2641860" cy="160457"/>
            </a:xfrm>
            <a:custGeom>
              <a:avLst/>
              <a:gdLst>
                <a:gd name="connsiteX0" fmla="*/ 0 w 2641860"/>
                <a:gd name="connsiteY0" fmla="*/ 0 h 160457"/>
                <a:gd name="connsiteX1" fmla="*/ 2643765 w 2641860"/>
                <a:gd name="connsiteY1" fmla="*/ 0 h 160457"/>
                <a:gd name="connsiteX2" fmla="*/ 2643765 w 2641860"/>
                <a:gd name="connsiteY2" fmla="*/ 167986 h 160457"/>
                <a:gd name="connsiteX3" fmla="*/ 0 w 26418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860" h="160457">
                  <a:moveTo>
                    <a:pt x="0" y="0"/>
                  </a:moveTo>
                  <a:lnTo>
                    <a:pt x="2643765" y="0"/>
                  </a:lnTo>
                  <a:lnTo>
                    <a:pt x="2643765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4F9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D0EE58D5-0853-49B5-8F96-FD9CC95EC4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85004" y="93716"/>
            <a:ext cx="1469737" cy="110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3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0A46"/>
            </a:gs>
            <a:gs pos="34000">
              <a:schemeClr val="tx2"/>
            </a:gs>
            <a:gs pos="93000">
              <a:srgbClr val="0F63DF"/>
            </a:gs>
          </a:gsLst>
          <a:lin ang="1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852" y="553114"/>
            <a:ext cx="11235286" cy="48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853" y="1696230"/>
            <a:ext cx="11235285" cy="428467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933ACD9-37E7-4C44-95C2-B8418FC59311}"/>
              </a:ext>
            </a:extLst>
          </p:cNvPr>
          <p:cNvSpPr/>
          <p:nvPr userDrawn="1"/>
        </p:nvSpPr>
        <p:spPr>
          <a:xfrm>
            <a:off x="5855390" y="6475253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</a:rPr>
              <a:t>| </a:t>
            </a:r>
            <a:fld id="{D66FD445-E961-41A1-9368-3ADBBB68C55E}" type="slidenum">
              <a:rPr lang="en-GB" sz="1000" smtClean="0">
                <a:solidFill>
                  <a:schemeClr val="bg1"/>
                </a:solidFill>
              </a:rPr>
              <a:t>‹#›</a:t>
            </a:fld>
            <a:r>
              <a:rPr lang="en-GB" sz="1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74E04E6-EFCB-48B2-9D8C-4F0A6A75C18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0630192" y="363529"/>
            <a:ext cx="1169652" cy="49183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77FB0-FC63-4387-A1BC-36AB53417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5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135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6" r:id="rId3"/>
    <p:sldLayoutId id="2147483700" r:id="rId4"/>
    <p:sldLayoutId id="2147483701" r:id="rId5"/>
    <p:sldLayoutId id="2147483702" r:id="rId6"/>
    <p:sldLayoutId id="214748370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9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6213" indent="-176213" algn="l" defTabSz="4572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9574" indent="-170974" algn="l" defTabSz="4572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tabLst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71511" indent="-114302" algn="l" defTabSz="4572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44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00116" indent="-114302" algn="l" defTabSz="4572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32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028721" indent="-114302" algn="l" defTabSz="4572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32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257325" indent="-114302" algn="l" defTabSz="4572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30" indent="-114302" algn="l" defTabSz="4572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34" indent="-114302" algn="l" defTabSz="4572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39" indent="-114302" algn="l" defTabSz="4572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5" algn="l" defTabSz="4572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9" algn="l" defTabSz="4572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14" algn="l" defTabSz="4572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18" algn="l" defTabSz="4572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23" algn="l" defTabSz="4572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27" algn="l" defTabSz="4572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32" algn="l" defTabSz="4572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37" algn="l" defTabSz="4572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799">
          <p15:clr>
            <a:srgbClr val="F26B43"/>
          </p15:clr>
        </p15:guide>
        <p15:guide id="2" pos="474" userDrawn="1">
          <p15:clr>
            <a:srgbClr val="F26B43"/>
          </p15:clr>
        </p15:guide>
        <p15:guide id="3" orient="horz" pos="3600">
          <p15:clr>
            <a:srgbClr val="F26B43"/>
          </p15:clr>
        </p15:guide>
        <p15:guide id="4" orient="horz" pos="1237">
          <p15:clr>
            <a:srgbClr val="F26B43"/>
          </p15:clr>
        </p15:guide>
        <p15:guide id="5" pos="23912">
          <p15:clr>
            <a:srgbClr val="F26B43"/>
          </p15:clr>
        </p15:guide>
        <p15:guide id="6" pos="12572">
          <p15:clr>
            <a:srgbClr val="F26B43"/>
          </p15:clr>
        </p15:guide>
        <p15:guide id="7" pos="13025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pos="534" userDrawn="1">
          <p15:clr>
            <a:srgbClr val="F26B43"/>
          </p15:clr>
        </p15:guide>
        <p15:guide id="10" pos="7434" userDrawn="1">
          <p15:clr>
            <a:srgbClr val="F26B43"/>
          </p15:clr>
        </p15:guide>
        <p15:guide id="11" orient="horz" pos="300" userDrawn="1">
          <p15:clr>
            <a:srgbClr val="F26B43"/>
          </p15:clr>
        </p15:guide>
        <p15:guide id="12" orient="horz" pos="572" userDrawn="1">
          <p15:clr>
            <a:srgbClr val="F26B43"/>
          </p15:clr>
        </p15:guide>
        <p15:guide id="13" orient="horz" pos="42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>
            <a:extLst>
              <a:ext uri="{FF2B5EF4-FFF2-40B4-BE49-F238E27FC236}">
                <a16:creationId xmlns:a16="http://schemas.microsoft.com/office/drawing/2014/main" id="{9E6452A6-DBCB-4EF5-A283-5CEDE0A4C0E9}"/>
              </a:ext>
            </a:extLst>
          </p:cNvPr>
          <p:cNvSpPr/>
          <p:nvPr/>
        </p:nvSpPr>
        <p:spPr>
          <a:xfrm>
            <a:off x="6773751" y="1568068"/>
            <a:ext cx="3670891" cy="3670888"/>
          </a:xfrm>
          <a:prstGeom prst="ellipse">
            <a:avLst/>
          </a:prstGeom>
          <a:gradFill>
            <a:gsLst>
              <a:gs pos="0">
                <a:schemeClr val="bg1">
                  <a:alpha val="4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en-GB" sz="9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5855414-4DF1-43AF-A5A0-40A69ACC7481}"/>
              </a:ext>
            </a:extLst>
          </p:cNvPr>
          <p:cNvSpPr/>
          <p:nvPr/>
        </p:nvSpPr>
        <p:spPr>
          <a:xfrm>
            <a:off x="1309781" y="2349146"/>
            <a:ext cx="1649552" cy="1780971"/>
          </a:xfrm>
          <a:custGeom>
            <a:avLst/>
            <a:gdLst>
              <a:gd name="connsiteX0" fmla="*/ 4071627 w 7542358"/>
              <a:gd name="connsiteY0" fmla="*/ 0 h 8143254"/>
              <a:gd name="connsiteX1" fmla="*/ 7447884 w 7542358"/>
              <a:gd name="connsiteY1" fmla="*/ 1795142 h 8143254"/>
              <a:gd name="connsiteX2" fmla="*/ 7527020 w 7542358"/>
              <a:gd name="connsiteY2" fmla="*/ 1925403 h 8143254"/>
              <a:gd name="connsiteX3" fmla="*/ 5934759 w 7542358"/>
              <a:gd name="connsiteY3" fmla="*/ 1925403 h 8143254"/>
              <a:gd name="connsiteX4" fmla="*/ 5881057 w 7542358"/>
              <a:gd name="connsiteY4" fmla="*/ 1876595 h 8143254"/>
              <a:gd name="connsiteX5" fmla="*/ 4071626 w 7542358"/>
              <a:gd name="connsiteY5" fmla="*/ 1227026 h 8143254"/>
              <a:gd name="connsiteX6" fmla="*/ 1227025 w 7542358"/>
              <a:gd name="connsiteY6" fmla="*/ 4071627 h 8143254"/>
              <a:gd name="connsiteX7" fmla="*/ 4071626 w 7542358"/>
              <a:gd name="connsiteY7" fmla="*/ 6916228 h 8143254"/>
              <a:gd name="connsiteX8" fmla="*/ 5881057 w 7542358"/>
              <a:gd name="connsiteY8" fmla="*/ 6266660 h 8143254"/>
              <a:gd name="connsiteX9" fmla="*/ 5962539 w 7542358"/>
              <a:gd name="connsiteY9" fmla="*/ 6192603 h 8143254"/>
              <a:gd name="connsiteX10" fmla="*/ 7542358 w 7542358"/>
              <a:gd name="connsiteY10" fmla="*/ 6192603 h 8143254"/>
              <a:gd name="connsiteX11" fmla="*/ 7447884 w 7542358"/>
              <a:gd name="connsiteY11" fmla="*/ 6348112 h 8143254"/>
              <a:gd name="connsiteX12" fmla="*/ 4071627 w 7542358"/>
              <a:gd name="connsiteY12" fmla="*/ 8143254 h 8143254"/>
              <a:gd name="connsiteX13" fmla="*/ 0 w 7542358"/>
              <a:gd name="connsiteY13" fmla="*/ 4071627 h 8143254"/>
              <a:gd name="connsiteX14" fmla="*/ 4071627 w 7542358"/>
              <a:gd name="connsiteY14" fmla="*/ 0 h 814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42358" h="8143254">
                <a:moveTo>
                  <a:pt x="4071627" y="0"/>
                </a:moveTo>
                <a:cubicBezTo>
                  <a:pt x="5477063" y="0"/>
                  <a:pt x="6716183" y="712082"/>
                  <a:pt x="7447884" y="1795142"/>
                </a:cubicBezTo>
                <a:lnTo>
                  <a:pt x="7527020" y="1925403"/>
                </a:lnTo>
                <a:lnTo>
                  <a:pt x="5934759" y="1925403"/>
                </a:lnTo>
                <a:lnTo>
                  <a:pt x="5881057" y="1876595"/>
                </a:lnTo>
                <a:cubicBezTo>
                  <a:pt x="5389342" y="1470796"/>
                  <a:pt x="4758952" y="1227026"/>
                  <a:pt x="4071626" y="1227026"/>
                </a:cubicBezTo>
                <a:cubicBezTo>
                  <a:pt x="2500596" y="1227026"/>
                  <a:pt x="1227025" y="2500597"/>
                  <a:pt x="1227025" y="4071627"/>
                </a:cubicBezTo>
                <a:cubicBezTo>
                  <a:pt x="1227025" y="5642657"/>
                  <a:pt x="2500596" y="6916228"/>
                  <a:pt x="4071626" y="6916228"/>
                </a:cubicBezTo>
                <a:cubicBezTo>
                  <a:pt x="4758952" y="6916228"/>
                  <a:pt x="5389342" y="6672459"/>
                  <a:pt x="5881057" y="6266660"/>
                </a:cubicBezTo>
                <a:lnTo>
                  <a:pt x="5962539" y="6192603"/>
                </a:lnTo>
                <a:lnTo>
                  <a:pt x="7542358" y="6192603"/>
                </a:lnTo>
                <a:lnTo>
                  <a:pt x="7447884" y="6348112"/>
                </a:lnTo>
                <a:cubicBezTo>
                  <a:pt x="6716183" y="7431172"/>
                  <a:pt x="5477063" y="8143254"/>
                  <a:pt x="4071627" y="8143254"/>
                </a:cubicBezTo>
                <a:cubicBezTo>
                  <a:pt x="1822930" y="8143254"/>
                  <a:pt x="0" y="6320324"/>
                  <a:pt x="0" y="4071627"/>
                </a:cubicBezTo>
                <a:cubicBezTo>
                  <a:pt x="0" y="1822930"/>
                  <a:pt x="1822930" y="0"/>
                  <a:pt x="40716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en-GB" sz="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3868942-7034-4D85-B5BF-B2564EB55455}"/>
              </a:ext>
            </a:extLst>
          </p:cNvPr>
          <p:cNvGrpSpPr/>
          <p:nvPr/>
        </p:nvGrpSpPr>
        <p:grpSpPr>
          <a:xfrm>
            <a:off x="2347726" y="2829434"/>
            <a:ext cx="2557710" cy="414586"/>
            <a:chOff x="11552485" y="3832999"/>
            <a:chExt cx="11694782" cy="1895637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943E3DC-C872-4D9E-A956-BF99B8570D46}"/>
                </a:ext>
              </a:extLst>
            </p:cNvPr>
            <p:cNvSpPr/>
            <p:nvPr/>
          </p:nvSpPr>
          <p:spPr>
            <a:xfrm>
              <a:off x="14060289" y="3853097"/>
              <a:ext cx="1460726" cy="1872084"/>
            </a:xfrm>
            <a:custGeom>
              <a:avLst/>
              <a:gdLst>
                <a:gd name="connsiteX0" fmla="*/ 1204083 w 1460726"/>
                <a:gd name="connsiteY0" fmla="*/ 897449 h 1872084"/>
                <a:gd name="connsiteX1" fmla="*/ 1242180 w 1460726"/>
                <a:gd name="connsiteY1" fmla="*/ 916761 h 1872084"/>
                <a:gd name="connsiteX2" fmla="*/ 1443900 w 1460726"/>
                <a:gd name="connsiteY2" fmla="*/ 1228602 h 1872084"/>
                <a:gd name="connsiteX3" fmla="*/ 983652 w 1460726"/>
                <a:gd name="connsiteY3" fmla="*/ 1848866 h 1872084"/>
                <a:gd name="connsiteX4" fmla="*/ 768520 w 1460726"/>
                <a:gd name="connsiteY4" fmla="*/ 1871633 h 1872084"/>
                <a:gd name="connsiteX5" fmla="*/ 40690 w 1460726"/>
                <a:gd name="connsiteY5" fmla="*/ 1871633 h 1872084"/>
                <a:gd name="connsiteX6" fmla="*/ 0 w 1460726"/>
                <a:gd name="connsiteY6" fmla="*/ 1868515 h 1872084"/>
                <a:gd name="connsiteX7" fmla="*/ 362600 w 1460726"/>
                <a:gd name="connsiteY7" fmla="*/ 2578 h 1872084"/>
                <a:gd name="connsiteX8" fmla="*/ 408512 w 1460726"/>
                <a:gd name="connsiteY8" fmla="*/ 624 h 1872084"/>
                <a:gd name="connsiteX9" fmla="*/ 969074 w 1460726"/>
                <a:gd name="connsiteY9" fmla="*/ 1676 h 1872084"/>
                <a:gd name="connsiteX10" fmla="*/ 1147351 w 1460726"/>
                <a:gd name="connsiteY10" fmla="*/ 25759 h 1872084"/>
                <a:gd name="connsiteX11" fmla="*/ 1459905 w 1460726"/>
                <a:gd name="connsiteY11" fmla="*/ 459406 h 1872084"/>
                <a:gd name="connsiteX12" fmla="*/ 1310221 w 1460726"/>
                <a:gd name="connsiteY12" fmla="*/ 809044 h 1872084"/>
                <a:gd name="connsiteX13" fmla="*/ 1204083 w 1460726"/>
                <a:gd name="connsiteY13" fmla="*/ 897449 h 1872084"/>
                <a:gd name="connsiteX14" fmla="*/ 302035 w 1460726"/>
                <a:gd name="connsiteY14" fmla="*/ 1645380 h 1872084"/>
                <a:gd name="connsiteX15" fmla="*/ 316538 w 1460726"/>
                <a:gd name="connsiteY15" fmla="*/ 1650376 h 1872084"/>
                <a:gd name="connsiteX16" fmla="*/ 822509 w 1460726"/>
                <a:gd name="connsiteY16" fmla="*/ 1648611 h 1872084"/>
                <a:gd name="connsiteX17" fmla="*/ 1173011 w 1460726"/>
                <a:gd name="connsiteY17" fmla="*/ 1234726 h 1872084"/>
                <a:gd name="connsiteX18" fmla="*/ 1056052 w 1460726"/>
                <a:gd name="connsiteY18" fmla="*/ 1063176 h 1872084"/>
                <a:gd name="connsiteX19" fmla="*/ 917039 w 1460726"/>
                <a:gd name="connsiteY19" fmla="*/ 1028235 h 1872084"/>
                <a:gd name="connsiteX20" fmla="*/ 438080 w 1460726"/>
                <a:gd name="connsiteY20" fmla="*/ 1027145 h 1872084"/>
                <a:gd name="connsiteX21" fmla="*/ 420460 w 1460726"/>
                <a:gd name="connsiteY21" fmla="*/ 1030602 h 1872084"/>
                <a:gd name="connsiteX22" fmla="*/ 302035 w 1460726"/>
                <a:gd name="connsiteY22" fmla="*/ 1645380 h 1872084"/>
                <a:gd name="connsiteX23" fmla="*/ 580588 w 1460726"/>
                <a:gd name="connsiteY23" fmla="*/ 217673 h 1872084"/>
                <a:gd name="connsiteX24" fmla="*/ 470542 w 1460726"/>
                <a:gd name="connsiteY24" fmla="*/ 814567 h 1872084"/>
                <a:gd name="connsiteX25" fmla="*/ 478920 w 1460726"/>
                <a:gd name="connsiteY25" fmla="*/ 817272 h 1872084"/>
                <a:gd name="connsiteX26" fmla="*/ 876311 w 1460726"/>
                <a:gd name="connsiteY26" fmla="*/ 816483 h 1872084"/>
                <a:gd name="connsiteX27" fmla="*/ 1141226 w 1460726"/>
                <a:gd name="connsiteY27" fmla="*/ 654927 h 1872084"/>
                <a:gd name="connsiteX28" fmla="*/ 1194202 w 1460726"/>
                <a:gd name="connsiteY28" fmla="*/ 470039 h 1872084"/>
                <a:gd name="connsiteX29" fmla="*/ 1010103 w 1460726"/>
                <a:gd name="connsiteY29" fmla="*/ 226314 h 1872084"/>
                <a:gd name="connsiteX30" fmla="*/ 965430 w 1460726"/>
                <a:gd name="connsiteY30" fmla="*/ 220679 h 1872084"/>
                <a:gd name="connsiteX31" fmla="*/ 694542 w 1460726"/>
                <a:gd name="connsiteY31" fmla="*/ 217598 h 1872084"/>
                <a:gd name="connsiteX32" fmla="*/ 580588 w 1460726"/>
                <a:gd name="connsiteY32" fmla="*/ 217561 h 187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460726" h="1872084">
                  <a:moveTo>
                    <a:pt x="1204083" y="897449"/>
                  </a:moveTo>
                  <a:cubicBezTo>
                    <a:pt x="1218097" y="904550"/>
                    <a:pt x="1230382" y="910261"/>
                    <a:pt x="1242180" y="916761"/>
                  </a:cubicBezTo>
                  <a:cubicBezTo>
                    <a:pt x="1365339" y="984615"/>
                    <a:pt x="1433794" y="1089589"/>
                    <a:pt x="1443900" y="1228602"/>
                  </a:cubicBezTo>
                  <a:cubicBezTo>
                    <a:pt x="1465353" y="1519892"/>
                    <a:pt x="1272424" y="1777518"/>
                    <a:pt x="983652" y="1848866"/>
                  </a:cubicBezTo>
                  <a:cubicBezTo>
                    <a:pt x="912830" y="1866373"/>
                    <a:pt x="840882" y="1871408"/>
                    <a:pt x="768520" y="1871633"/>
                  </a:cubicBezTo>
                  <a:cubicBezTo>
                    <a:pt x="525884" y="1872235"/>
                    <a:pt x="283287" y="1872235"/>
                    <a:pt x="40690" y="1871633"/>
                  </a:cubicBezTo>
                  <a:cubicBezTo>
                    <a:pt x="29042" y="1871633"/>
                    <a:pt x="17395" y="1869905"/>
                    <a:pt x="0" y="1868515"/>
                  </a:cubicBezTo>
                  <a:cubicBezTo>
                    <a:pt x="121054" y="1245735"/>
                    <a:pt x="241508" y="625809"/>
                    <a:pt x="362600" y="2578"/>
                  </a:cubicBezTo>
                  <a:cubicBezTo>
                    <a:pt x="379131" y="1826"/>
                    <a:pt x="393822" y="624"/>
                    <a:pt x="408512" y="624"/>
                  </a:cubicBezTo>
                  <a:cubicBezTo>
                    <a:pt x="595391" y="624"/>
                    <a:pt x="782270" y="-1329"/>
                    <a:pt x="969074" y="1676"/>
                  </a:cubicBezTo>
                  <a:cubicBezTo>
                    <a:pt x="1029264" y="2296"/>
                    <a:pt x="1089153" y="10385"/>
                    <a:pt x="1147351" y="25759"/>
                  </a:cubicBezTo>
                  <a:cubicBezTo>
                    <a:pt x="1355119" y="82417"/>
                    <a:pt x="1471740" y="244236"/>
                    <a:pt x="1459905" y="459406"/>
                  </a:cubicBezTo>
                  <a:cubicBezTo>
                    <a:pt x="1452617" y="592897"/>
                    <a:pt x="1404037" y="711960"/>
                    <a:pt x="1310221" y="809044"/>
                  </a:cubicBezTo>
                  <a:cubicBezTo>
                    <a:pt x="1279187" y="841168"/>
                    <a:pt x="1241391" y="866754"/>
                    <a:pt x="1204083" y="897449"/>
                  </a:cubicBezTo>
                  <a:close/>
                  <a:moveTo>
                    <a:pt x="302035" y="1645380"/>
                  </a:moveTo>
                  <a:cubicBezTo>
                    <a:pt x="310939" y="1648536"/>
                    <a:pt x="313757" y="1650414"/>
                    <a:pt x="316538" y="1650376"/>
                  </a:cubicBezTo>
                  <a:cubicBezTo>
                    <a:pt x="485195" y="1650376"/>
                    <a:pt x="654078" y="1655186"/>
                    <a:pt x="822509" y="1648611"/>
                  </a:cubicBezTo>
                  <a:cubicBezTo>
                    <a:pt x="1041512" y="1640044"/>
                    <a:pt x="1196343" y="1453015"/>
                    <a:pt x="1173011" y="1234726"/>
                  </a:cubicBezTo>
                  <a:cubicBezTo>
                    <a:pt x="1164708" y="1157254"/>
                    <a:pt x="1124957" y="1099770"/>
                    <a:pt x="1056052" y="1063176"/>
                  </a:cubicBezTo>
                  <a:cubicBezTo>
                    <a:pt x="1013221" y="1040490"/>
                    <a:pt x="965505" y="1028502"/>
                    <a:pt x="917039" y="1028235"/>
                  </a:cubicBezTo>
                  <a:cubicBezTo>
                    <a:pt x="757399" y="1026694"/>
                    <a:pt x="597683" y="1027220"/>
                    <a:pt x="438080" y="1027145"/>
                  </a:cubicBezTo>
                  <a:cubicBezTo>
                    <a:pt x="432107" y="1027837"/>
                    <a:pt x="426246" y="1028990"/>
                    <a:pt x="420460" y="1030602"/>
                  </a:cubicBezTo>
                  <a:cubicBezTo>
                    <a:pt x="381235" y="1234136"/>
                    <a:pt x="341748" y="1439065"/>
                    <a:pt x="302035" y="1645380"/>
                  </a:cubicBezTo>
                  <a:close/>
                  <a:moveTo>
                    <a:pt x="580588" y="217673"/>
                  </a:moveTo>
                  <a:cubicBezTo>
                    <a:pt x="555791" y="292026"/>
                    <a:pt x="466146" y="782369"/>
                    <a:pt x="470542" y="814567"/>
                  </a:cubicBezTo>
                  <a:cubicBezTo>
                    <a:pt x="473172" y="815890"/>
                    <a:pt x="475990" y="816803"/>
                    <a:pt x="478920" y="817272"/>
                  </a:cubicBezTo>
                  <a:cubicBezTo>
                    <a:pt x="611396" y="817460"/>
                    <a:pt x="743985" y="821030"/>
                    <a:pt x="876311" y="816483"/>
                  </a:cubicBezTo>
                  <a:cubicBezTo>
                    <a:pt x="992481" y="812501"/>
                    <a:pt x="1083442" y="758398"/>
                    <a:pt x="1141226" y="654927"/>
                  </a:cubicBezTo>
                  <a:cubicBezTo>
                    <a:pt x="1172786" y="598149"/>
                    <a:pt x="1190895" y="534906"/>
                    <a:pt x="1194202" y="470039"/>
                  </a:cubicBezTo>
                  <a:cubicBezTo>
                    <a:pt x="1201978" y="338728"/>
                    <a:pt x="1138559" y="254004"/>
                    <a:pt x="1010103" y="226314"/>
                  </a:cubicBezTo>
                  <a:cubicBezTo>
                    <a:pt x="995449" y="222959"/>
                    <a:pt x="980459" y="221073"/>
                    <a:pt x="965430" y="220679"/>
                  </a:cubicBezTo>
                  <a:cubicBezTo>
                    <a:pt x="875259" y="219251"/>
                    <a:pt x="784826" y="218425"/>
                    <a:pt x="694542" y="217598"/>
                  </a:cubicBezTo>
                  <a:cubicBezTo>
                    <a:pt x="657196" y="217297"/>
                    <a:pt x="619737" y="217561"/>
                    <a:pt x="580588" y="217561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00351C0-52AA-45A9-B148-C2D66B992777}"/>
                </a:ext>
              </a:extLst>
            </p:cNvPr>
            <p:cNvSpPr/>
            <p:nvPr/>
          </p:nvSpPr>
          <p:spPr>
            <a:xfrm>
              <a:off x="21677066" y="3855487"/>
              <a:ext cx="1570201" cy="1873149"/>
            </a:xfrm>
            <a:custGeom>
              <a:avLst/>
              <a:gdLst>
                <a:gd name="connsiteX0" fmla="*/ 0 w 1570201"/>
                <a:gd name="connsiteY0" fmla="*/ 1868417 h 1873149"/>
                <a:gd name="connsiteX1" fmla="*/ 362487 w 1570201"/>
                <a:gd name="connsiteY1" fmla="*/ 3119 h 1873149"/>
                <a:gd name="connsiteX2" fmla="*/ 400885 w 1570201"/>
                <a:gd name="connsiteY2" fmla="*/ 113 h 1873149"/>
                <a:gd name="connsiteX3" fmla="*/ 1033659 w 1570201"/>
                <a:gd name="connsiteY3" fmla="*/ 113 h 1873149"/>
                <a:gd name="connsiteX4" fmla="*/ 1289483 w 1570201"/>
                <a:gd name="connsiteY4" fmla="*/ 48467 h 1873149"/>
                <a:gd name="connsiteX5" fmla="*/ 1563112 w 1570201"/>
                <a:gd name="connsiteY5" fmla="*/ 542378 h 1873149"/>
                <a:gd name="connsiteX6" fmla="*/ 1081601 w 1570201"/>
                <a:gd name="connsiteY6" fmla="*/ 1032796 h 1873149"/>
                <a:gd name="connsiteX7" fmla="*/ 1036515 w 1570201"/>
                <a:gd name="connsiteY7" fmla="*/ 1043240 h 1873149"/>
                <a:gd name="connsiteX8" fmla="*/ 1373829 w 1570201"/>
                <a:gd name="connsiteY8" fmla="*/ 1861504 h 1873149"/>
                <a:gd name="connsiteX9" fmla="*/ 1097719 w 1570201"/>
                <a:gd name="connsiteY9" fmla="*/ 1868492 h 1873149"/>
                <a:gd name="connsiteX10" fmla="*/ 770173 w 1570201"/>
                <a:gd name="connsiteY10" fmla="*/ 1060260 h 1873149"/>
                <a:gd name="connsiteX11" fmla="*/ 417229 w 1570201"/>
                <a:gd name="connsiteY11" fmla="*/ 1060260 h 1873149"/>
                <a:gd name="connsiteX12" fmla="*/ 257363 w 1570201"/>
                <a:gd name="connsiteY12" fmla="*/ 1868455 h 1873149"/>
                <a:gd name="connsiteX13" fmla="*/ 461488 w 1570201"/>
                <a:gd name="connsiteY13" fmla="*/ 834044 h 1873149"/>
                <a:gd name="connsiteX14" fmla="*/ 490905 w 1570201"/>
                <a:gd name="connsiteY14" fmla="*/ 835847 h 1873149"/>
                <a:gd name="connsiteX15" fmla="*/ 893293 w 1570201"/>
                <a:gd name="connsiteY15" fmla="*/ 835171 h 1873149"/>
                <a:gd name="connsiteX16" fmla="*/ 1000973 w 1570201"/>
                <a:gd name="connsiteY16" fmla="*/ 823899 h 1873149"/>
                <a:gd name="connsiteX17" fmla="*/ 1298912 w 1570201"/>
                <a:gd name="connsiteY17" fmla="*/ 536141 h 1873149"/>
                <a:gd name="connsiteX18" fmla="*/ 1133599 w 1570201"/>
                <a:gd name="connsiteY18" fmla="*/ 246843 h 1873149"/>
                <a:gd name="connsiteX19" fmla="*/ 968887 w 1570201"/>
                <a:gd name="connsiteY19" fmla="*/ 222610 h 1873149"/>
                <a:gd name="connsiteX20" fmla="*/ 616206 w 1570201"/>
                <a:gd name="connsiteY20" fmla="*/ 222610 h 1873149"/>
                <a:gd name="connsiteX21" fmla="*/ 577882 w 1570201"/>
                <a:gd name="connsiteY21" fmla="*/ 225841 h 1873149"/>
                <a:gd name="connsiteX22" fmla="*/ 461488 w 1570201"/>
                <a:gd name="connsiteY22" fmla="*/ 834044 h 187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70201" h="1873149">
                  <a:moveTo>
                    <a:pt x="0" y="1868417"/>
                  </a:moveTo>
                  <a:cubicBezTo>
                    <a:pt x="121355" y="1243983"/>
                    <a:pt x="241771" y="624283"/>
                    <a:pt x="362487" y="3119"/>
                  </a:cubicBezTo>
                  <a:cubicBezTo>
                    <a:pt x="377516" y="1879"/>
                    <a:pt x="389201" y="150"/>
                    <a:pt x="400885" y="113"/>
                  </a:cubicBezTo>
                  <a:cubicBezTo>
                    <a:pt x="611810" y="-38"/>
                    <a:pt x="822736" y="-38"/>
                    <a:pt x="1033659" y="113"/>
                  </a:cubicBezTo>
                  <a:cubicBezTo>
                    <a:pt x="1121876" y="113"/>
                    <a:pt x="1207652" y="14916"/>
                    <a:pt x="1289483" y="48467"/>
                  </a:cubicBezTo>
                  <a:cubicBezTo>
                    <a:pt x="1493795" y="132326"/>
                    <a:pt x="1599521" y="307934"/>
                    <a:pt x="1563112" y="542378"/>
                  </a:cubicBezTo>
                  <a:cubicBezTo>
                    <a:pt x="1522199" y="805940"/>
                    <a:pt x="1353203" y="974447"/>
                    <a:pt x="1081601" y="1032796"/>
                  </a:cubicBezTo>
                  <a:cubicBezTo>
                    <a:pt x="1068526" y="1035613"/>
                    <a:pt x="1055563" y="1038844"/>
                    <a:pt x="1036515" y="1043240"/>
                  </a:cubicBezTo>
                  <a:lnTo>
                    <a:pt x="1373829" y="1861504"/>
                  </a:lnTo>
                  <a:cubicBezTo>
                    <a:pt x="1340466" y="1873527"/>
                    <a:pt x="1192511" y="1876908"/>
                    <a:pt x="1097719" y="1868492"/>
                  </a:cubicBezTo>
                  <a:lnTo>
                    <a:pt x="770173" y="1060260"/>
                  </a:lnTo>
                  <a:lnTo>
                    <a:pt x="417229" y="1060260"/>
                  </a:lnTo>
                  <a:lnTo>
                    <a:pt x="257363" y="1868455"/>
                  </a:lnTo>
                  <a:close/>
                  <a:moveTo>
                    <a:pt x="461488" y="834044"/>
                  </a:moveTo>
                  <a:cubicBezTo>
                    <a:pt x="476215" y="834983"/>
                    <a:pt x="483579" y="835847"/>
                    <a:pt x="490905" y="835847"/>
                  </a:cubicBezTo>
                  <a:cubicBezTo>
                    <a:pt x="625035" y="835847"/>
                    <a:pt x="759202" y="836561"/>
                    <a:pt x="893293" y="835171"/>
                  </a:cubicBezTo>
                  <a:cubicBezTo>
                    <a:pt x="929437" y="834536"/>
                    <a:pt x="965468" y="830764"/>
                    <a:pt x="1000973" y="823899"/>
                  </a:cubicBezTo>
                  <a:cubicBezTo>
                    <a:pt x="1163768" y="793504"/>
                    <a:pt x="1266001" y="693978"/>
                    <a:pt x="1298912" y="536141"/>
                  </a:cubicBezTo>
                  <a:cubicBezTo>
                    <a:pt x="1327880" y="397128"/>
                    <a:pt x="1267879" y="292267"/>
                    <a:pt x="1133599" y="246843"/>
                  </a:cubicBezTo>
                  <a:cubicBezTo>
                    <a:pt x="1080135" y="228734"/>
                    <a:pt x="1024642" y="222985"/>
                    <a:pt x="968887" y="222610"/>
                  </a:cubicBezTo>
                  <a:cubicBezTo>
                    <a:pt x="851327" y="221858"/>
                    <a:pt x="733766" y="222309"/>
                    <a:pt x="616206" y="222610"/>
                  </a:cubicBezTo>
                  <a:cubicBezTo>
                    <a:pt x="604522" y="222610"/>
                    <a:pt x="592874" y="224526"/>
                    <a:pt x="577882" y="225841"/>
                  </a:cubicBezTo>
                  <a:cubicBezTo>
                    <a:pt x="539185" y="428049"/>
                    <a:pt x="500825" y="628454"/>
                    <a:pt x="461488" y="834044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591DD47-A3AB-41A5-93E6-226B93762D2D}"/>
                </a:ext>
              </a:extLst>
            </p:cNvPr>
            <p:cNvSpPr/>
            <p:nvPr/>
          </p:nvSpPr>
          <p:spPr>
            <a:xfrm>
              <a:off x="11552485" y="3832999"/>
              <a:ext cx="1723279" cy="1892878"/>
            </a:xfrm>
            <a:custGeom>
              <a:avLst/>
              <a:gdLst>
                <a:gd name="connsiteX0" fmla="*/ 1723280 w 1723279"/>
                <a:gd name="connsiteY0" fmla="*/ 1890041 h 1892878"/>
                <a:gd name="connsiteX1" fmla="*/ 1449911 w 1723279"/>
                <a:gd name="connsiteY1" fmla="*/ 1890041 h 1892878"/>
                <a:gd name="connsiteX2" fmla="*/ 1367067 w 1723279"/>
                <a:gd name="connsiteY2" fmla="*/ 1510195 h 1892878"/>
                <a:gd name="connsiteX3" fmla="*/ 1329833 w 1723279"/>
                <a:gd name="connsiteY3" fmla="*/ 1507265 h 1892878"/>
                <a:gd name="connsiteX4" fmla="*/ 561427 w 1723279"/>
                <a:gd name="connsiteY4" fmla="*/ 1506326 h 1892878"/>
                <a:gd name="connsiteX5" fmla="*/ 501313 w 1723279"/>
                <a:gd name="connsiteY5" fmla="*/ 1541905 h 1892878"/>
                <a:gd name="connsiteX6" fmla="*/ 309136 w 1723279"/>
                <a:gd name="connsiteY6" fmla="*/ 1858556 h 1892878"/>
                <a:gd name="connsiteX7" fmla="*/ 247895 w 1723279"/>
                <a:gd name="connsiteY7" fmla="*/ 1892821 h 1892878"/>
                <a:gd name="connsiteX8" fmla="*/ 39976 w 1723279"/>
                <a:gd name="connsiteY8" fmla="*/ 1892032 h 1892878"/>
                <a:gd name="connsiteX9" fmla="*/ 0 w 1723279"/>
                <a:gd name="connsiteY9" fmla="*/ 1889627 h 1892878"/>
                <a:gd name="connsiteX10" fmla="*/ 17057 w 1723279"/>
                <a:gd name="connsiteY10" fmla="*/ 1855813 h 1892878"/>
                <a:gd name="connsiteX11" fmla="*/ 1132397 w 1723279"/>
                <a:gd name="connsiteY11" fmla="*/ 33496 h 1892878"/>
                <a:gd name="connsiteX12" fmla="*/ 1194201 w 1723279"/>
                <a:gd name="connsiteY12" fmla="*/ 246 h 1892878"/>
                <a:gd name="connsiteX13" fmla="*/ 1300979 w 1723279"/>
                <a:gd name="connsiteY13" fmla="*/ 809 h 1892878"/>
                <a:gd name="connsiteX14" fmla="*/ 1147839 w 1723279"/>
                <a:gd name="connsiteY14" fmla="*/ 501746 h 1892878"/>
                <a:gd name="connsiteX15" fmla="*/ 1139009 w 1723279"/>
                <a:gd name="connsiteY15" fmla="*/ 499755 h 1892878"/>
                <a:gd name="connsiteX16" fmla="*/ 669369 w 1723279"/>
                <a:gd name="connsiteY16" fmla="*/ 1268913 h 1892878"/>
                <a:gd name="connsiteX17" fmla="*/ 1314692 w 1723279"/>
                <a:gd name="connsiteY17" fmla="*/ 1268913 h 1892878"/>
                <a:gd name="connsiteX18" fmla="*/ 1147839 w 1723279"/>
                <a:gd name="connsiteY18" fmla="*/ 501746 h 189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23279" h="1892878">
                  <a:moveTo>
                    <a:pt x="1723280" y="1890041"/>
                  </a:moveTo>
                  <a:lnTo>
                    <a:pt x="1449911" y="1890041"/>
                  </a:lnTo>
                  <a:cubicBezTo>
                    <a:pt x="1422297" y="1763500"/>
                    <a:pt x="1394869" y="1637674"/>
                    <a:pt x="1367067" y="1510195"/>
                  </a:cubicBezTo>
                  <a:cubicBezTo>
                    <a:pt x="1353053" y="1509031"/>
                    <a:pt x="1341481" y="1507265"/>
                    <a:pt x="1329833" y="1507265"/>
                  </a:cubicBezTo>
                  <a:cubicBezTo>
                    <a:pt x="1073711" y="1507265"/>
                    <a:pt x="817550" y="1507716"/>
                    <a:pt x="561427" y="1506326"/>
                  </a:cubicBezTo>
                  <a:cubicBezTo>
                    <a:pt x="531032" y="1506326"/>
                    <a:pt x="515928" y="1517296"/>
                    <a:pt x="501313" y="1541905"/>
                  </a:cubicBezTo>
                  <a:cubicBezTo>
                    <a:pt x="438118" y="1648007"/>
                    <a:pt x="372030" y="1752304"/>
                    <a:pt x="309136" y="1858556"/>
                  </a:cubicBezTo>
                  <a:cubicBezTo>
                    <a:pt x="294108" y="1884142"/>
                    <a:pt x="277351" y="1893722"/>
                    <a:pt x="247895" y="1892821"/>
                  </a:cubicBezTo>
                  <a:cubicBezTo>
                    <a:pt x="178651" y="1890679"/>
                    <a:pt x="109295" y="1892220"/>
                    <a:pt x="39976" y="1892032"/>
                  </a:cubicBezTo>
                  <a:cubicBezTo>
                    <a:pt x="28291" y="1892032"/>
                    <a:pt x="16607" y="1890679"/>
                    <a:pt x="0" y="1889627"/>
                  </a:cubicBezTo>
                  <a:cubicBezTo>
                    <a:pt x="6913" y="1875876"/>
                    <a:pt x="11271" y="1865431"/>
                    <a:pt x="17057" y="1855813"/>
                  </a:cubicBezTo>
                  <a:cubicBezTo>
                    <a:pt x="388937" y="1248486"/>
                    <a:pt x="760704" y="641049"/>
                    <a:pt x="1132397" y="33496"/>
                  </a:cubicBezTo>
                  <a:cubicBezTo>
                    <a:pt x="1148027" y="7872"/>
                    <a:pt x="1165196" y="-1708"/>
                    <a:pt x="1194201" y="246"/>
                  </a:cubicBezTo>
                  <a:cubicBezTo>
                    <a:pt x="1228504" y="2575"/>
                    <a:pt x="1263107" y="809"/>
                    <a:pt x="1300979" y="809"/>
                  </a:cubicBezTo>
                  <a:close/>
                  <a:moveTo>
                    <a:pt x="1147839" y="501746"/>
                  </a:moveTo>
                  <a:lnTo>
                    <a:pt x="1139009" y="499755"/>
                  </a:lnTo>
                  <a:lnTo>
                    <a:pt x="669369" y="1268913"/>
                  </a:lnTo>
                  <a:lnTo>
                    <a:pt x="1314692" y="1268913"/>
                  </a:lnTo>
                  <a:cubicBezTo>
                    <a:pt x="1258786" y="1011062"/>
                    <a:pt x="1203369" y="756404"/>
                    <a:pt x="1147839" y="501746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85BC96-EA9C-4975-AEB8-1E492E62B9B7}"/>
                </a:ext>
              </a:extLst>
            </p:cNvPr>
            <p:cNvSpPr/>
            <p:nvPr/>
          </p:nvSpPr>
          <p:spPr>
            <a:xfrm>
              <a:off x="15703279" y="3852693"/>
              <a:ext cx="1539029" cy="1869595"/>
            </a:xfrm>
            <a:custGeom>
              <a:avLst/>
              <a:gdLst>
                <a:gd name="connsiteX0" fmla="*/ 0 w 1539029"/>
                <a:gd name="connsiteY0" fmla="*/ 1869595 h 1869595"/>
                <a:gd name="connsiteX1" fmla="*/ 361736 w 1539029"/>
                <a:gd name="connsiteY1" fmla="*/ 8468 h 1869595"/>
                <a:gd name="connsiteX2" fmla="*/ 1539030 w 1539029"/>
                <a:gd name="connsiteY2" fmla="*/ 5236 h 1869595"/>
                <a:gd name="connsiteX3" fmla="*/ 1495109 w 1539029"/>
                <a:gd name="connsiteY3" fmla="*/ 240846 h 1869595"/>
                <a:gd name="connsiteX4" fmla="*/ 578860 w 1539029"/>
                <a:gd name="connsiteY4" fmla="*/ 240846 h 1869595"/>
                <a:gd name="connsiteX5" fmla="*/ 463854 w 1539029"/>
                <a:gd name="connsiteY5" fmla="*/ 818616 h 1869595"/>
                <a:gd name="connsiteX6" fmla="*/ 632437 w 1539029"/>
                <a:gd name="connsiteY6" fmla="*/ 819856 h 1869595"/>
                <a:gd name="connsiteX7" fmla="*/ 799666 w 1539029"/>
                <a:gd name="connsiteY7" fmla="*/ 819856 h 1869595"/>
                <a:gd name="connsiteX8" fmla="*/ 1307366 w 1539029"/>
                <a:gd name="connsiteY8" fmla="*/ 819856 h 1869595"/>
                <a:gd name="connsiteX9" fmla="*/ 1270621 w 1539029"/>
                <a:gd name="connsiteY9" fmla="*/ 1028639 h 1869595"/>
                <a:gd name="connsiteX10" fmla="*/ 990715 w 1539029"/>
                <a:gd name="connsiteY10" fmla="*/ 1029691 h 1869595"/>
                <a:gd name="connsiteX11" fmla="*/ 705963 w 1539029"/>
                <a:gd name="connsiteY11" fmla="*/ 1029691 h 1869595"/>
                <a:gd name="connsiteX12" fmla="*/ 422601 w 1539029"/>
                <a:gd name="connsiteY12" fmla="*/ 1029691 h 1869595"/>
                <a:gd name="connsiteX13" fmla="*/ 305078 w 1539029"/>
                <a:gd name="connsiteY13" fmla="*/ 1630192 h 1869595"/>
                <a:gd name="connsiteX14" fmla="*/ 1223807 w 1539029"/>
                <a:gd name="connsiteY14" fmla="*/ 1630192 h 1869595"/>
                <a:gd name="connsiteX15" fmla="*/ 1176167 w 1539029"/>
                <a:gd name="connsiteY15" fmla="*/ 1869483 h 186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39029" h="1869595">
                  <a:moveTo>
                    <a:pt x="0" y="1869595"/>
                  </a:moveTo>
                  <a:cubicBezTo>
                    <a:pt x="121506" y="1244448"/>
                    <a:pt x="241734" y="625988"/>
                    <a:pt x="361736" y="8468"/>
                  </a:cubicBezTo>
                  <a:cubicBezTo>
                    <a:pt x="397165" y="-512"/>
                    <a:pt x="1468246" y="-3518"/>
                    <a:pt x="1539030" y="5236"/>
                  </a:cubicBezTo>
                  <a:cubicBezTo>
                    <a:pt x="1524528" y="82971"/>
                    <a:pt x="1510100" y="160368"/>
                    <a:pt x="1495109" y="240846"/>
                  </a:cubicBezTo>
                  <a:lnTo>
                    <a:pt x="578860" y="240846"/>
                  </a:lnTo>
                  <a:cubicBezTo>
                    <a:pt x="540650" y="432797"/>
                    <a:pt x="502928" y="622381"/>
                    <a:pt x="463854" y="818616"/>
                  </a:cubicBezTo>
                  <a:cubicBezTo>
                    <a:pt x="522766" y="821133"/>
                    <a:pt x="577658" y="819593"/>
                    <a:pt x="632437" y="819856"/>
                  </a:cubicBezTo>
                  <a:cubicBezTo>
                    <a:pt x="688192" y="820119"/>
                    <a:pt x="743910" y="819856"/>
                    <a:pt x="799666" y="819856"/>
                  </a:cubicBezTo>
                  <a:lnTo>
                    <a:pt x="1307366" y="819856"/>
                  </a:lnTo>
                  <a:cubicBezTo>
                    <a:pt x="1294779" y="891241"/>
                    <a:pt x="1283170" y="957254"/>
                    <a:pt x="1270621" y="1028639"/>
                  </a:cubicBezTo>
                  <a:cubicBezTo>
                    <a:pt x="1176392" y="1031006"/>
                    <a:pt x="1083516" y="1029390"/>
                    <a:pt x="990715" y="1029691"/>
                  </a:cubicBezTo>
                  <a:cubicBezTo>
                    <a:pt x="895773" y="1029991"/>
                    <a:pt x="800868" y="1029691"/>
                    <a:pt x="705963" y="1029691"/>
                  </a:cubicBezTo>
                  <a:lnTo>
                    <a:pt x="422601" y="1029691"/>
                  </a:lnTo>
                  <a:cubicBezTo>
                    <a:pt x="383339" y="1230396"/>
                    <a:pt x="344754" y="1427570"/>
                    <a:pt x="305078" y="1630192"/>
                  </a:cubicBezTo>
                  <a:lnTo>
                    <a:pt x="1223807" y="1630192"/>
                  </a:lnTo>
                  <a:lnTo>
                    <a:pt x="1176167" y="1869483"/>
                  </a:ln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E2C19A9-3EEB-43A2-95E8-B9B9AB608854}"/>
                </a:ext>
              </a:extLst>
            </p:cNvPr>
            <p:cNvSpPr/>
            <p:nvPr/>
          </p:nvSpPr>
          <p:spPr>
            <a:xfrm>
              <a:off x="20202057" y="3856689"/>
              <a:ext cx="1538842" cy="1865223"/>
            </a:xfrm>
            <a:custGeom>
              <a:avLst/>
              <a:gdLst>
                <a:gd name="connsiteX0" fmla="*/ 1223696 w 1538842"/>
                <a:gd name="connsiteY0" fmla="*/ 1626834 h 1865223"/>
                <a:gd name="connsiteX1" fmla="*/ 1176205 w 1538842"/>
                <a:gd name="connsiteY1" fmla="*/ 1865223 h 1865223"/>
                <a:gd name="connsiteX2" fmla="*/ 0 w 1538842"/>
                <a:gd name="connsiteY2" fmla="*/ 1865223 h 1865223"/>
                <a:gd name="connsiteX3" fmla="*/ 362412 w 1538842"/>
                <a:gd name="connsiteY3" fmla="*/ 0 h 1865223"/>
                <a:gd name="connsiteX4" fmla="*/ 1538843 w 1538842"/>
                <a:gd name="connsiteY4" fmla="*/ 0 h 1865223"/>
                <a:gd name="connsiteX5" fmla="*/ 1495110 w 1538842"/>
                <a:gd name="connsiteY5" fmla="*/ 236473 h 1865223"/>
                <a:gd name="connsiteX6" fmla="*/ 578597 w 1538842"/>
                <a:gd name="connsiteY6" fmla="*/ 236473 h 1865223"/>
                <a:gd name="connsiteX7" fmla="*/ 463366 w 1538842"/>
                <a:gd name="connsiteY7" fmla="*/ 816460 h 1865223"/>
                <a:gd name="connsiteX8" fmla="*/ 885591 w 1538842"/>
                <a:gd name="connsiteY8" fmla="*/ 816460 h 1865223"/>
                <a:gd name="connsiteX9" fmla="*/ 1307066 w 1538842"/>
                <a:gd name="connsiteY9" fmla="*/ 816460 h 1865223"/>
                <a:gd name="connsiteX10" fmla="*/ 1270246 w 1538842"/>
                <a:gd name="connsiteY10" fmla="*/ 1024417 h 1865223"/>
                <a:gd name="connsiteX11" fmla="*/ 1103993 w 1538842"/>
                <a:gd name="connsiteY11" fmla="*/ 1025544 h 1865223"/>
                <a:gd name="connsiteX12" fmla="*/ 932218 w 1538842"/>
                <a:gd name="connsiteY12" fmla="*/ 1025544 h 1865223"/>
                <a:gd name="connsiteX13" fmla="*/ 422339 w 1538842"/>
                <a:gd name="connsiteY13" fmla="*/ 1025544 h 1865223"/>
                <a:gd name="connsiteX14" fmla="*/ 304628 w 1538842"/>
                <a:gd name="connsiteY14" fmla="*/ 1626684 h 186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38842" h="1865223">
                  <a:moveTo>
                    <a:pt x="1223696" y="1626834"/>
                  </a:moveTo>
                  <a:cubicBezTo>
                    <a:pt x="1207239" y="1709491"/>
                    <a:pt x="1191985" y="1786023"/>
                    <a:pt x="1176205" y="1865223"/>
                  </a:cubicBezTo>
                  <a:lnTo>
                    <a:pt x="0" y="1865223"/>
                  </a:lnTo>
                  <a:cubicBezTo>
                    <a:pt x="121130" y="1241804"/>
                    <a:pt x="241696" y="622217"/>
                    <a:pt x="362412" y="0"/>
                  </a:cubicBezTo>
                  <a:lnTo>
                    <a:pt x="1538843" y="0"/>
                  </a:lnTo>
                  <a:cubicBezTo>
                    <a:pt x="1524228" y="79087"/>
                    <a:pt x="1510063" y="155507"/>
                    <a:pt x="1495110" y="236473"/>
                  </a:cubicBezTo>
                  <a:lnTo>
                    <a:pt x="578597" y="236473"/>
                  </a:lnTo>
                  <a:cubicBezTo>
                    <a:pt x="540162" y="429890"/>
                    <a:pt x="502478" y="619700"/>
                    <a:pt x="463366" y="816460"/>
                  </a:cubicBezTo>
                  <a:cubicBezTo>
                    <a:pt x="606851" y="816911"/>
                    <a:pt x="746203" y="816460"/>
                    <a:pt x="885591" y="816460"/>
                  </a:cubicBezTo>
                  <a:cubicBezTo>
                    <a:pt x="1024004" y="816460"/>
                    <a:pt x="1162417" y="816460"/>
                    <a:pt x="1307066" y="816460"/>
                  </a:cubicBezTo>
                  <a:cubicBezTo>
                    <a:pt x="1294592" y="886944"/>
                    <a:pt x="1282907" y="952806"/>
                    <a:pt x="1270246" y="1024417"/>
                  </a:cubicBezTo>
                  <a:cubicBezTo>
                    <a:pt x="1214265" y="1024830"/>
                    <a:pt x="1159110" y="1025356"/>
                    <a:pt x="1103993" y="1025544"/>
                  </a:cubicBezTo>
                  <a:cubicBezTo>
                    <a:pt x="1046735" y="1025732"/>
                    <a:pt x="989476" y="1025544"/>
                    <a:pt x="932218" y="1025544"/>
                  </a:cubicBezTo>
                  <a:lnTo>
                    <a:pt x="422339" y="1025544"/>
                  </a:lnTo>
                  <a:cubicBezTo>
                    <a:pt x="383114" y="1225724"/>
                    <a:pt x="344529" y="1422935"/>
                    <a:pt x="304628" y="1626684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F08D501-73D4-4BCB-AD4F-28D8DAFF27E4}"/>
                </a:ext>
              </a:extLst>
            </p:cNvPr>
            <p:cNvSpPr/>
            <p:nvPr/>
          </p:nvSpPr>
          <p:spPr>
            <a:xfrm>
              <a:off x="17363322" y="3856689"/>
              <a:ext cx="1455775" cy="1869319"/>
            </a:xfrm>
            <a:custGeom>
              <a:avLst/>
              <a:gdLst>
                <a:gd name="connsiteX0" fmla="*/ 572439 w 1455775"/>
                <a:gd name="connsiteY0" fmla="*/ 234933 h 1869319"/>
                <a:gd name="connsiteX1" fmla="*/ 1055 w 1455775"/>
                <a:gd name="connsiteY1" fmla="*/ 234933 h 1869319"/>
                <a:gd name="connsiteX2" fmla="*/ 39528 w 1455775"/>
                <a:gd name="connsiteY2" fmla="*/ 0 h 1869319"/>
                <a:gd name="connsiteX3" fmla="*/ 1455776 w 1455775"/>
                <a:gd name="connsiteY3" fmla="*/ 0 h 1869319"/>
                <a:gd name="connsiteX4" fmla="*/ 1411367 w 1455775"/>
                <a:gd name="connsiteY4" fmla="*/ 232942 h 1869319"/>
                <a:gd name="connsiteX5" fmla="*/ 834272 w 1455775"/>
                <a:gd name="connsiteY5" fmla="*/ 232942 h 1869319"/>
                <a:gd name="connsiteX6" fmla="*/ 515180 w 1455775"/>
                <a:gd name="connsiteY6" fmla="*/ 1860677 h 1869319"/>
                <a:gd name="connsiteX7" fmla="*/ 256428 w 1455775"/>
                <a:gd name="connsiteY7" fmla="*/ 1863984 h 1869319"/>
                <a:gd name="connsiteX8" fmla="*/ 572439 w 1455775"/>
                <a:gd name="connsiteY8" fmla="*/ 234933 h 186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5775" h="1869319">
                  <a:moveTo>
                    <a:pt x="572439" y="234933"/>
                  </a:moveTo>
                  <a:lnTo>
                    <a:pt x="1055" y="234933"/>
                  </a:lnTo>
                  <a:cubicBezTo>
                    <a:pt x="-4956" y="199428"/>
                    <a:pt x="15633" y="77134"/>
                    <a:pt x="39528" y="0"/>
                  </a:cubicBezTo>
                  <a:lnTo>
                    <a:pt x="1455776" y="0"/>
                  </a:lnTo>
                  <a:cubicBezTo>
                    <a:pt x="1440748" y="78298"/>
                    <a:pt x="1426546" y="153215"/>
                    <a:pt x="1411367" y="232942"/>
                  </a:cubicBezTo>
                  <a:lnTo>
                    <a:pt x="834272" y="232942"/>
                  </a:lnTo>
                  <a:cubicBezTo>
                    <a:pt x="727269" y="778701"/>
                    <a:pt x="620906" y="1321278"/>
                    <a:pt x="515180" y="1860677"/>
                  </a:cubicBezTo>
                  <a:cubicBezTo>
                    <a:pt x="480990" y="1870333"/>
                    <a:pt x="319322" y="1872550"/>
                    <a:pt x="256428" y="1863984"/>
                  </a:cubicBezTo>
                  <a:cubicBezTo>
                    <a:pt x="361477" y="1322319"/>
                    <a:pt x="466450" y="781143"/>
                    <a:pt x="572439" y="234933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EED51AC-4B46-4320-9F5D-CF4616C5FF4D}"/>
                </a:ext>
              </a:extLst>
            </p:cNvPr>
            <p:cNvSpPr/>
            <p:nvPr/>
          </p:nvSpPr>
          <p:spPr>
            <a:xfrm>
              <a:off x="18895442" y="3856689"/>
              <a:ext cx="1459642" cy="1868502"/>
            </a:xfrm>
            <a:custGeom>
              <a:avLst/>
              <a:gdLst>
                <a:gd name="connsiteX0" fmla="*/ 578973 w 1459642"/>
                <a:gd name="connsiteY0" fmla="*/ 234783 h 1868502"/>
                <a:gd name="connsiteX1" fmla="*/ 0 w 1459642"/>
                <a:gd name="connsiteY1" fmla="*/ 234783 h 1868502"/>
                <a:gd name="connsiteX2" fmla="*/ 42043 w 1459642"/>
                <a:gd name="connsiteY2" fmla="*/ 0 h 1868502"/>
                <a:gd name="connsiteX3" fmla="*/ 1459642 w 1459642"/>
                <a:gd name="connsiteY3" fmla="*/ 0 h 1868502"/>
                <a:gd name="connsiteX4" fmla="*/ 1456336 w 1459642"/>
                <a:gd name="connsiteY4" fmla="*/ 29042 h 1868502"/>
                <a:gd name="connsiteX5" fmla="*/ 1417037 w 1459642"/>
                <a:gd name="connsiteY5" fmla="*/ 232942 h 1868502"/>
                <a:gd name="connsiteX6" fmla="*/ 840093 w 1459642"/>
                <a:gd name="connsiteY6" fmla="*/ 232942 h 1868502"/>
                <a:gd name="connsiteX7" fmla="*/ 519573 w 1459642"/>
                <a:gd name="connsiteY7" fmla="*/ 1868154 h 1868502"/>
                <a:gd name="connsiteX8" fmla="*/ 261534 w 1459642"/>
                <a:gd name="connsiteY8" fmla="*/ 1867778 h 1868502"/>
                <a:gd name="connsiteX9" fmla="*/ 578973 w 1459642"/>
                <a:gd name="connsiteY9" fmla="*/ 234783 h 186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9642" h="1868502">
                  <a:moveTo>
                    <a:pt x="578973" y="234783"/>
                  </a:moveTo>
                  <a:lnTo>
                    <a:pt x="0" y="234783"/>
                  </a:lnTo>
                  <a:cubicBezTo>
                    <a:pt x="8529" y="152915"/>
                    <a:pt x="28216" y="78261"/>
                    <a:pt x="42043" y="0"/>
                  </a:cubicBezTo>
                  <a:lnTo>
                    <a:pt x="1459642" y="0"/>
                  </a:lnTo>
                  <a:cubicBezTo>
                    <a:pt x="1458365" y="11760"/>
                    <a:pt x="1457989" y="20514"/>
                    <a:pt x="1456336" y="29042"/>
                  </a:cubicBezTo>
                  <a:cubicBezTo>
                    <a:pt x="1443674" y="95468"/>
                    <a:pt x="1430788" y="161857"/>
                    <a:pt x="1417037" y="232942"/>
                  </a:cubicBezTo>
                  <a:lnTo>
                    <a:pt x="840093" y="232942"/>
                  </a:lnTo>
                  <a:cubicBezTo>
                    <a:pt x="733090" y="778814"/>
                    <a:pt x="626914" y="1320403"/>
                    <a:pt x="519573" y="1868154"/>
                  </a:cubicBezTo>
                  <a:cubicBezTo>
                    <a:pt x="435037" y="1868567"/>
                    <a:pt x="351479" y="1868793"/>
                    <a:pt x="261534" y="1867778"/>
                  </a:cubicBezTo>
                  <a:cubicBezTo>
                    <a:pt x="367409" y="1323071"/>
                    <a:pt x="472383" y="783022"/>
                    <a:pt x="578973" y="234783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1248729-0770-4E8B-B852-0EDFE811331B}"/>
              </a:ext>
            </a:extLst>
          </p:cNvPr>
          <p:cNvGrpSpPr/>
          <p:nvPr/>
        </p:nvGrpSpPr>
        <p:grpSpPr>
          <a:xfrm>
            <a:off x="2347683" y="3349946"/>
            <a:ext cx="3473130" cy="306270"/>
            <a:chOff x="11552297" y="6212969"/>
            <a:chExt cx="15880417" cy="1400382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86B607E-4E8A-4CC4-8E9B-7F63D17658F9}"/>
                </a:ext>
              </a:extLst>
            </p:cNvPr>
            <p:cNvSpPr/>
            <p:nvPr/>
          </p:nvSpPr>
          <p:spPr>
            <a:xfrm>
              <a:off x="26964540" y="6243571"/>
              <a:ext cx="468174" cy="453427"/>
            </a:xfrm>
            <a:custGeom>
              <a:avLst/>
              <a:gdLst>
                <a:gd name="connsiteX0" fmla="*/ 468175 w 468174"/>
                <a:gd name="connsiteY0" fmla="*/ 453427 h 453427"/>
                <a:gd name="connsiteX1" fmla="*/ 360196 w 468174"/>
                <a:gd name="connsiteY1" fmla="*/ 453427 h 453427"/>
                <a:gd name="connsiteX2" fmla="*/ 360196 w 468174"/>
                <a:gd name="connsiteY2" fmla="*/ 201099 h 453427"/>
                <a:gd name="connsiteX3" fmla="*/ 239216 w 468174"/>
                <a:gd name="connsiteY3" fmla="*/ 324595 h 453427"/>
                <a:gd name="connsiteX4" fmla="*/ 118988 w 468174"/>
                <a:gd name="connsiteY4" fmla="*/ 200836 h 453427"/>
                <a:gd name="connsiteX5" fmla="*/ 107716 w 468174"/>
                <a:gd name="connsiteY5" fmla="*/ 205344 h 453427"/>
                <a:gd name="connsiteX6" fmla="*/ 106515 w 468174"/>
                <a:gd name="connsiteY6" fmla="*/ 323618 h 453427"/>
                <a:gd name="connsiteX7" fmla="*/ 106515 w 468174"/>
                <a:gd name="connsiteY7" fmla="*/ 448430 h 453427"/>
                <a:gd name="connsiteX8" fmla="*/ 0 w 468174"/>
                <a:gd name="connsiteY8" fmla="*/ 448430 h 453427"/>
                <a:gd name="connsiteX9" fmla="*/ 0 w 468174"/>
                <a:gd name="connsiteY9" fmla="*/ 1333 h 453427"/>
                <a:gd name="connsiteX10" fmla="*/ 49331 w 468174"/>
                <a:gd name="connsiteY10" fmla="*/ 994 h 453427"/>
                <a:gd name="connsiteX11" fmla="*/ 95807 w 468174"/>
                <a:gd name="connsiteY11" fmla="*/ 22448 h 453427"/>
                <a:gd name="connsiteX12" fmla="*/ 230687 w 468174"/>
                <a:gd name="connsiteY12" fmla="*/ 173033 h 453427"/>
                <a:gd name="connsiteX13" fmla="*/ 256987 w 468174"/>
                <a:gd name="connsiteY13" fmla="*/ 149100 h 453427"/>
                <a:gd name="connsiteX14" fmla="*/ 359181 w 468174"/>
                <a:gd name="connsiteY14" fmla="*/ 34658 h 453427"/>
                <a:gd name="connsiteX15" fmla="*/ 436577 w 468174"/>
                <a:gd name="connsiteY15" fmla="*/ 1070 h 453427"/>
                <a:gd name="connsiteX16" fmla="*/ 468138 w 468174"/>
                <a:gd name="connsiteY16" fmla="*/ 1295 h 45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8174" h="453427">
                  <a:moveTo>
                    <a:pt x="468175" y="453427"/>
                  </a:moveTo>
                  <a:lnTo>
                    <a:pt x="360196" y="453427"/>
                  </a:lnTo>
                  <a:lnTo>
                    <a:pt x="360196" y="201099"/>
                  </a:lnTo>
                  <a:lnTo>
                    <a:pt x="239216" y="324595"/>
                  </a:lnTo>
                  <a:lnTo>
                    <a:pt x="118988" y="200836"/>
                  </a:lnTo>
                  <a:lnTo>
                    <a:pt x="107716" y="205344"/>
                  </a:lnTo>
                  <a:cubicBezTo>
                    <a:pt x="107304" y="244794"/>
                    <a:pt x="106740" y="284244"/>
                    <a:pt x="106515" y="323618"/>
                  </a:cubicBezTo>
                  <a:cubicBezTo>
                    <a:pt x="106326" y="364083"/>
                    <a:pt x="106515" y="404509"/>
                    <a:pt x="106515" y="448430"/>
                  </a:cubicBezTo>
                  <a:lnTo>
                    <a:pt x="0" y="448430"/>
                  </a:lnTo>
                  <a:lnTo>
                    <a:pt x="0" y="1333"/>
                  </a:lnTo>
                  <a:cubicBezTo>
                    <a:pt x="17283" y="1333"/>
                    <a:pt x="33477" y="2610"/>
                    <a:pt x="49331" y="994"/>
                  </a:cubicBezTo>
                  <a:cubicBezTo>
                    <a:pt x="69732" y="-1034"/>
                    <a:pt x="83145" y="7983"/>
                    <a:pt x="95807" y="22448"/>
                  </a:cubicBezTo>
                  <a:cubicBezTo>
                    <a:pt x="139540" y="72079"/>
                    <a:pt x="183985" y="121035"/>
                    <a:pt x="230687" y="173033"/>
                  </a:cubicBezTo>
                  <a:cubicBezTo>
                    <a:pt x="240381" y="164317"/>
                    <a:pt x="249473" y="157403"/>
                    <a:pt x="256987" y="149100"/>
                  </a:cubicBezTo>
                  <a:cubicBezTo>
                    <a:pt x="291478" y="111304"/>
                    <a:pt x="327171" y="74446"/>
                    <a:pt x="359181" y="34658"/>
                  </a:cubicBezTo>
                  <a:cubicBezTo>
                    <a:pt x="380220" y="8359"/>
                    <a:pt x="403478" y="-3852"/>
                    <a:pt x="436577" y="1070"/>
                  </a:cubicBezTo>
                  <a:cubicBezTo>
                    <a:pt x="446872" y="2610"/>
                    <a:pt x="457617" y="1295"/>
                    <a:pt x="468138" y="1295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B07A39E-E7FD-4768-9BFE-89DE2A51C82B}"/>
                </a:ext>
              </a:extLst>
            </p:cNvPr>
            <p:cNvSpPr/>
            <p:nvPr/>
          </p:nvSpPr>
          <p:spPr>
            <a:xfrm>
              <a:off x="14385018" y="6236189"/>
              <a:ext cx="2346712" cy="1348542"/>
            </a:xfrm>
            <a:custGeom>
              <a:avLst/>
              <a:gdLst>
                <a:gd name="connsiteX0" fmla="*/ 1361243 w 2346712"/>
                <a:gd name="connsiteY0" fmla="*/ 1348205 h 1348542"/>
                <a:gd name="connsiteX1" fmla="*/ 997404 w 2346712"/>
                <a:gd name="connsiteY1" fmla="*/ 1348543 h 1348542"/>
                <a:gd name="connsiteX2" fmla="*/ 961973 w 2346712"/>
                <a:gd name="connsiteY2" fmla="*/ 1326000 h 1348542"/>
                <a:gd name="connsiteX3" fmla="*/ 864288 w 2346712"/>
                <a:gd name="connsiteY3" fmla="*/ 1173950 h 1348542"/>
                <a:gd name="connsiteX4" fmla="*/ 392168 w 2346712"/>
                <a:gd name="connsiteY4" fmla="*/ 440822 h 1348542"/>
                <a:gd name="connsiteX5" fmla="*/ 355800 w 2346712"/>
                <a:gd name="connsiteY5" fmla="*/ 385743 h 1348542"/>
                <a:gd name="connsiteX6" fmla="*/ 345956 w 2346712"/>
                <a:gd name="connsiteY6" fmla="*/ 432218 h 1348542"/>
                <a:gd name="connsiteX7" fmla="*/ 345655 w 2346712"/>
                <a:gd name="connsiteY7" fmla="*/ 1290871 h 1348542"/>
                <a:gd name="connsiteX8" fmla="*/ 345655 w 2346712"/>
                <a:gd name="connsiteY8" fmla="*/ 1346101 h 1348542"/>
                <a:gd name="connsiteX9" fmla="*/ 0 w 2346712"/>
                <a:gd name="connsiteY9" fmla="*/ 1346101 h 1348542"/>
                <a:gd name="connsiteX10" fmla="*/ 0 w 2346712"/>
                <a:gd name="connsiteY10" fmla="*/ 3418 h 1348542"/>
                <a:gd name="connsiteX11" fmla="*/ 41930 w 2346712"/>
                <a:gd name="connsiteY11" fmla="*/ 1314 h 1348542"/>
                <a:gd name="connsiteX12" fmla="*/ 457843 w 2346712"/>
                <a:gd name="connsiteY12" fmla="*/ 374 h 1348542"/>
                <a:gd name="connsiteX13" fmla="*/ 522390 w 2346712"/>
                <a:gd name="connsiteY13" fmla="*/ 37044 h 1348542"/>
                <a:gd name="connsiteX14" fmla="*/ 1138558 w 2346712"/>
                <a:gd name="connsiteY14" fmla="*/ 999807 h 1348542"/>
                <a:gd name="connsiteX15" fmla="*/ 1169554 w 2346712"/>
                <a:gd name="connsiteY15" fmla="*/ 1046395 h 1348542"/>
                <a:gd name="connsiteX16" fmla="*/ 1198259 w 2346712"/>
                <a:gd name="connsiteY16" fmla="*/ 1005067 h 1348542"/>
                <a:gd name="connsiteX17" fmla="*/ 1815367 w 2346712"/>
                <a:gd name="connsiteY17" fmla="*/ 42868 h 1348542"/>
                <a:gd name="connsiteX18" fmla="*/ 1894829 w 2346712"/>
                <a:gd name="connsiteY18" fmla="*/ 36 h 1348542"/>
                <a:gd name="connsiteX19" fmla="*/ 2288125 w 2346712"/>
                <a:gd name="connsiteY19" fmla="*/ 1089 h 1348542"/>
                <a:gd name="connsiteX20" fmla="*/ 2342942 w 2346712"/>
                <a:gd name="connsiteY20" fmla="*/ 1089 h 1348542"/>
                <a:gd name="connsiteX21" fmla="*/ 2345910 w 2346712"/>
                <a:gd name="connsiteY21" fmla="*/ 335134 h 1348542"/>
                <a:gd name="connsiteX22" fmla="*/ 2345910 w 2346712"/>
                <a:gd name="connsiteY22" fmla="*/ 674064 h 1348542"/>
                <a:gd name="connsiteX23" fmla="*/ 2345910 w 2346712"/>
                <a:gd name="connsiteY23" fmla="*/ 1345049 h 1348542"/>
                <a:gd name="connsiteX24" fmla="*/ 1996159 w 2346712"/>
                <a:gd name="connsiteY24" fmla="*/ 1345049 h 1348542"/>
                <a:gd name="connsiteX25" fmla="*/ 1996159 w 2346712"/>
                <a:gd name="connsiteY25" fmla="*/ 388485 h 1348542"/>
                <a:gd name="connsiteX26" fmla="*/ 1986841 w 2346712"/>
                <a:gd name="connsiteY26" fmla="*/ 385104 h 1348542"/>
                <a:gd name="connsiteX27" fmla="*/ 1673460 w 2346712"/>
                <a:gd name="connsiteY27" fmla="*/ 866692 h 1348542"/>
                <a:gd name="connsiteX28" fmla="*/ 1361243 w 2346712"/>
                <a:gd name="connsiteY28" fmla="*/ 1348205 h 134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46712" h="1348542">
                  <a:moveTo>
                    <a:pt x="1361243" y="1348205"/>
                  </a:moveTo>
                  <a:cubicBezTo>
                    <a:pt x="1238385" y="1348205"/>
                    <a:pt x="1117894" y="1347942"/>
                    <a:pt x="997404" y="1348543"/>
                  </a:cubicBezTo>
                  <a:cubicBezTo>
                    <a:pt x="979444" y="1348543"/>
                    <a:pt x="970502" y="1339488"/>
                    <a:pt x="961973" y="1326000"/>
                  </a:cubicBezTo>
                  <a:cubicBezTo>
                    <a:pt x="929738" y="1275091"/>
                    <a:pt x="896901" y="1224558"/>
                    <a:pt x="864288" y="1173950"/>
                  </a:cubicBezTo>
                  <a:lnTo>
                    <a:pt x="392168" y="440822"/>
                  </a:lnTo>
                  <a:cubicBezTo>
                    <a:pt x="380897" y="423126"/>
                    <a:pt x="368987" y="405693"/>
                    <a:pt x="355800" y="385743"/>
                  </a:cubicBezTo>
                  <a:cubicBezTo>
                    <a:pt x="340207" y="400208"/>
                    <a:pt x="345956" y="417415"/>
                    <a:pt x="345956" y="432218"/>
                  </a:cubicBezTo>
                  <a:cubicBezTo>
                    <a:pt x="345543" y="718436"/>
                    <a:pt x="345430" y="1004653"/>
                    <a:pt x="345655" y="1290871"/>
                  </a:cubicBezTo>
                  <a:lnTo>
                    <a:pt x="345655" y="1346101"/>
                  </a:lnTo>
                  <a:lnTo>
                    <a:pt x="0" y="1346101"/>
                  </a:lnTo>
                  <a:lnTo>
                    <a:pt x="0" y="3418"/>
                  </a:lnTo>
                  <a:cubicBezTo>
                    <a:pt x="15517" y="2629"/>
                    <a:pt x="28742" y="1351"/>
                    <a:pt x="41930" y="1314"/>
                  </a:cubicBezTo>
                  <a:cubicBezTo>
                    <a:pt x="180567" y="1314"/>
                    <a:pt x="319243" y="2366"/>
                    <a:pt x="457843" y="374"/>
                  </a:cubicBezTo>
                  <a:cubicBezTo>
                    <a:pt x="489553" y="-76"/>
                    <a:pt x="506272" y="11646"/>
                    <a:pt x="522390" y="37044"/>
                  </a:cubicBezTo>
                  <a:cubicBezTo>
                    <a:pt x="727228" y="358316"/>
                    <a:pt x="932630" y="679212"/>
                    <a:pt x="1138558" y="999807"/>
                  </a:cubicBezTo>
                  <a:cubicBezTo>
                    <a:pt x="1147425" y="1013671"/>
                    <a:pt x="1156781" y="1027234"/>
                    <a:pt x="1169554" y="1046395"/>
                  </a:cubicBezTo>
                  <a:cubicBezTo>
                    <a:pt x="1180526" y="1030765"/>
                    <a:pt x="1189881" y="1018292"/>
                    <a:pt x="1198259" y="1005067"/>
                  </a:cubicBezTo>
                  <a:cubicBezTo>
                    <a:pt x="1404262" y="684472"/>
                    <a:pt x="1609964" y="363726"/>
                    <a:pt x="1815367" y="42868"/>
                  </a:cubicBezTo>
                  <a:cubicBezTo>
                    <a:pt x="1835542" y="11195"/>
                    <a:pt x="1856695" y="-752"/>
                    <a:pt x="1894829" y="36"/>
                  </a:cubicBezTo>
                  <a:cubicBezTo>
                    <a:pt x="2025878" y="2741"/>
                    <a:pt x="2157002" y="1089"/>
                    <a:pt x="2288125" y="1089"/>
                  </a:cubicBezTo>
                  <a:lnTo>
                    <a:pt x="2342942" y="1089"/>
                  </a:lnTo>
                  <a:cubicBezTo>
                    <a:pt x="2349817" y="113802"/>
                    <a:pt x="2345008" y="224562"/>
                    <a:pt x="2345910" y="335134"/>
                  </a:cubicBezTo>
                  <a:cubicBezTo>
                    <a:pt x="2346811" y="448111"/>
                    <a:pt x="2345910" y="561088"/>
                    <a:pt x="2345910" y="674064"/>
                  </a:cubicBezTo>
                  <a:lnTo>
                    <a:pt x="2345910" y="1345049"/>
                  </a:lnTo>
                  <a:lnTo>
                    <a:pt x="1996159" y="1345049"/>
                  </a:lnTo>
                  <a:lnTo>
                    <a:pt x="1996159" y="388485"/>
                  </a:lnTo>
                  <a:lnTo>
                    <a:pt x="1986841" y="385104"/>
                  </a:lnTo>
                  <a:cubicBezTo>
                    <a:pt x="1880665" y="544481"/>
                    <a:pt x="1777946" y="706188"/>
                    <a:pt x="1673460" y="866692"/>
                  </a:cubicBezTo>
                  <a:cubicBezTo>
                    <a:pt x="1568974" y="1027196"/>
                    <a:pt x="1465465" y="1187400"/>
                    <a:pt x="1361243" y="1348205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015E7A0-9ABC-464A-8D3E-926D9A499668}"/>
                </a:ext>
              </a:extLst>
            </p:cNvPr>
            <p:cNvSpPr/>
            <p:nvPr/>
          </p:nvSpPr>
          <p:spPr>
            <a:xfrm>
              <a:off x="23836434" y="6239531"/>
              <a:ext cx="2489770" cy="1342758"/>
            </a:xfrm>
            <a:custGeom>
              <a:avLst/>
              <a:gdLst>
                <a:gd name="connsiteX0" fmla="*/ 2126757 w 2489770"/>
                <a:gd name="connsiteY0" fmla="*/ 0 h 1342758"/>
                <a:gd name="connsiteX1" fmla="*/ 2489771 w 2489770"/>
                <a:gd name="connsiteY1" fmla="*/ 0 h 1342758"/>
                <a:gd name="connsiteX2" fmla="*/ 1909031 w 2489770"/>
                <a:gd name="connsiteY2" fmla="*/ 1342758 h 1342758"/>
                <a:gd name="connsiteX3" fmla="*/ 1503713 w 2489770"/>
                <a:gd name="connsiteY3" fmla="*/ 1342758 h 1342758"/>
                <a:gd name="connsiteX4" fmla="*/ 1249207 w 2489770"/>
                <a:gd name="connsiteY4" fmla="*/ 702431 h 1342758"/>
                <a:gd name="connsiteX5" fmla="*/ 1239625 w 2489770"/>
                <a:gd name="connsiteY5" fmla="*/ 701492 h 1342758"/>
                <a:gd name="connsiteX6" fmla="*/ 985718 w 2489770"/>
                <a:gd name="connsiteY6" fmla="*/ 1342082 h 1342758"/>
                <a:gd name="connsiteX7" fmla="*/ 581752 w 2489770"/>
                <a:gd name="connsiteY7" fmla="*/ 1342082 h 1342758"/>
                <a:gd name="connsiteX8" fmla="*/ 0 w 2489770"/>
                <a:gd name="connsiteY8" fmla="*/ 1052 h 1342758"/>
                <a:gd name="connsiteX9" fmla="*/ 364742 w 2489770"/>
                <a:gd name="connsiteY9" fmla="*/ 1052 h 1342758"/>
                <a:gd name="connsiteX10" fmla="*/ 781782 w 2489770"/>
                <a:gd name="connsiteY10" fmla="*/ 1017016 h 1342758"/>
                <a:gd name="connsiteX11" fmla="*/ 798651 w 2489770"/>
                <a:gd name="connsiteY11" fmla="*/ 986959 h 1342758"/>
                <a:gd name="connsiteX12" fmla="*/ 1064693 w 2489770"/>
                <a:gd name="connsiteY12" fmla="*/ 295648 h 1342758"/>
                <a:gd name="connsiteX13" fmla="*/ 1063603 w 2489770"/>
                <a:gd name="connsiteY13" fmla="*/ 230913 h 1342758"/>
                <a:gd name="connsiteX14" fmla="*/ 989250 w 2489770"/>
                <a:gd name="connsiteY14" fmla="*/ 41779 h 1342758"/>
                <a:gd name="connsiteX15" fmla="*/ 974711 w 2489770"/>
                <a:gd name="connsiteY15" fmla="*/ 451 h 1342758"/>
                <a:gd name="connsiteX16" fmla="*/ 1305037 w 2489770"/>
                <a:gd name="connsiteY16" fmla="*/ 451 h 1342758"/>
                <a:gd name="connsiteX17" fmla="*/ 1700248 w 2489770"/>
                <a:gd name="connsiteY17" fmla="*/ 1010666 h 1342758"/>
                <a:gd name="connsiteX18" fmla="*/ 1707763 w 2489770"/>
                <a:gd name="connsiteY18" fmla="*/ 1010666 h 1342758"/>
                <a:gd name="connsiteX19" fmla="*/ 1711294 w 2489770"/>
                <a:gd name="connsiteY19" fmla="*/ 1008525 h 1342758"/>
                <a:gd name="connsiteX20" fmla="*/ 2126757 w 2489770"/>
                <a:gd name="connsiteY20" fmla="*/ 0 h 13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89770" h="1342758">
                  <a:moveTo>
                    <a:pt x="2126757" y="0"/>
                  </a:moveTo>
                  <a:lnTo>
                    <a:pt x="2489771" y="0"/>
                  </a:lnTo>
                  <a:cubicBezTo>
                    <a:pt x="2296015" y="450630"/>
                    <a:pt x="2102185" y="895660"/>
                    <a:pt x="1909031" y="1342758"/>
                  </a:cubicBezTo>
                  <a:lnTo>
                    <a:pt x="1503713" y="1342758"/>
                  </a:lnTo>
                  <a:lnTo>
                    <a:pt x="1249207" y="702431"/>
                  </a:lnTo>
                  <a:lnTo>
                    <a:pt x="1239625" y="701492"/>
                  </a:lnTo>
                  <a:cubicBezTo>
                    <a:pt x="1153211" y="913319"/>
                    <a:pt x="1072095" y="1127325"/>
                    <a:pt x="985718" y="1342082"/>
                  </a:cubicBezTo>
                  <a:lnTo>
                    <a:pt x="581752" y="1342082"/>
                  </a:lnTo>
                  <a:lnTo>
                    <a:pt x="0" y="1052"/>
                  </a:lnTo>
                  <a:lnTo>
                    <a:pt x="364742" y="1052"/>
                  </a:lnTo>
                  <a:cubicBezTo>
                    <a:pt x="502627" y="336789"/>
                    <a:pt x="640852" y="673577"/>
                    <a:pt x="781782" y="1017016"/>
                  </a:cubicBezTo>
                  <a:cubicBezTo>
                    <a:pt x="789634" y="1003227"/>
                    <a:pt x="795384" y="995637"/>
                    <a:pt x="798651" y="986959"/>
                  </a:cubicBezTo>
                  <a:cubicBezTo>
                    <a:pt x="887319" y="756572"/>
                    <a:pt x="975425" y="525922"/>
                    <a:pt x="1064693" y="295648"/>
                  </a:cubicBezTo>
                  <a:cubicBezTo>
                    <a:pt x="1073372" y="274871"/>
                    <a:pt x="1072996" y="251389"/>
                    <a:pt x="1063603" y="230913"/>
                  </a:cubicBezTo>
                  <a:cubicBezTo>
                    <a:pt x="1037905" y="168244"/>
                    <a:pt x="1013821" y="104899"/>
                    <a:pt x="989250" y="41779"/>
                  </a:cubicBezTo>
                  <a:cubicBezTo>
                    <a:pt x="984441" y="29456"/>
                    <a:pt x="980422" y="16832"/>
                    <a:pt x="974711" y="451"/>
                  </a:cubicBezTo>
                  <a:lnTo>
                    <a:pt x="1305037" y="451"/>
                  </a:lnTo>
                  <a:cubicBezTo>
                    <a:pt x="1436611" y="336826"/>
                    <a:pt x="1568336" y="673577"/>
                    <a:pt x="1700248" y="1010666"/>
                  </a:cubicBezTo>
                  <a:cubicBezTo>
                    <a:pt x="1702765" y="1010892"/>
                    <a:pt x="1705282" y="1010892"/>
                    <a:pt x="1707763" y="1010666"/>
                  </a:cubicBezTo>
                  <a:cubicBezTo>
                    <a:pt x="1709078" y="1010328"/>
                    <a:pt x="1710843" y="1009576"/>
                    <a:pt x="1711294" y="1008525"/>
                  </a:cubicBezTo>
                  <a:cubicBezTo>
                    <a:pt x="1849407" y="673502"/>
                    <a:pt x="1987518" y="338141"/>
                    <a:pt x="2126757" y="0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FD21AC8-A9C2-4801-A247-2677CA8D0A7D}"/>
                </a:ext>
              </a:extLst>
            </p:cNvPr>
            <p:cNvSpPr/>
            <p:nvPr/>
          </p:nvSpPr>
          <p:spPr>
            <a:xfrm>
              <a:off x="16939862" y="6213156"/>
              <a:ext cx="1488174" cy="1400195"/>
            </a:xfrm>
            <a:custGeom>
              <a:avLst/>
              <a:gdLst>
                <a:gd name="connsiteX0" fmla="*/ 747703 w 1488174"/>
                <a:gd name="connsiteY0" fmla="*/ 0 h 1400195"/>
                <a:gd name="connsiteX1" fmla="*/ 1026407 w 1488174"/>
                <a:gd name="connsiteY1" fmla="*/ 30545 h 1400195"/>
                <a:gd name="connsiteX2" fmla="*/ 1468583 w 1488174"/>
                <a:gd name="connsiteY2" fmla="*/ 493761 h 1400195"/>
                <a:gd name="connsiteX3" fmla="*/ 1461069 w 1488174"/>
                <a:gd name="connsiteY3" fmla="*/ 937741 h 1400195"/>
                <a:gd name="connsiteX4" fmla="*/ 1053120 w 1488174"/>
                <a:gd name="connsiteY4" fmla="*/ 1359027 h 1400195"/>
                <a:gd name="connsiteX5" fmla="*/ 436351 w 1488174"/>
                <a:gd name="connsiteY5" fmla="*/ 1359027 h 1400195"/>
                <a:gd name="connsiteX6" fmla="*/ 27050 w 1488174"/>
                <a:gd name="connsiteY6" fmla="*/ 933946 h 1400195"/>
                <a:gd name="connsiteX7" fmla="*/ 31934 w 1488174"/>
                <a:gd name="connsiteY7" fmla="*/ 441500 h 1400195"/>
                <a:gd name="connsiteX8" fmla="*/ 457390 w 1488174"/>
                <a:gd name="connsiteY8" fmla="*/ 31748 h 1400195"/>
                <a:gd name="connsiteX9" fmla="*/ 747703 w 1488174"/>
                <a:gd name="connsiteY9" fmla="*/ 0 h 1400195"/>
                <a:gd name="connsiteX10" fmla="*/ 356174 w 1488174"/>
                <a:gd name="connsiteY10" fmla="*/ 686840 h 1400195"/>
                <a:gd name="connsiteX11" fmla="*/ 365905 w 1488174"/>
                <a:gd name="connsiteY11" fmla="*/ 813943 h 1400195"/>
                <a:gd name="connsiteX12" fmla="*/ 618120 w 1488174"/>
                <a:gd name="connsiteY12" fmla="*/ 1076942 h 1400195"/>
                <a:gd name="connsiteX13" fmla="*/ 883223 w 1488174"/>
                <a:gd name="connsiteY13" fmla="*/ 1074237 h 1400195"/>
                <a:gd name="connsiteX14" fmla="*/ 1120522 w 1488174"/>
                <a:gd name="connsiteY14" fmla="*/ 828183 h 1400195"/>
                <a:gd name="connsiteX15" fmla="*/ 1116765 w 1488174"/>
                <a:gd name="connsiteY15" fmla="*/ 558572 h 1400195"/>
                <a:gd name="connsiteX16" fmla="*/ 888295 w 1488174"/>
                <a:gd name="connsiteY16" fmla="*/ 325404 h 1400195"/>
                <a:gd name="connsiteX17" fmla="*/ 583404 w 1488174"/>
                <a:gd name="connsiteY17" fmla="*/ 329161 h 1400195"/>
                <a:gd name="connsiteX18" fmla="*/ 373757 w 1488174"/>
                <a:gd name="connsiteY18" fmla="*/ 544445 h 1400195"/>
                <a:gd name="connsiteX19" fmla="*/ 356174 w 1488174"/>
                <a:gd name="connsiteY19" fmla="*/ 686840 h 1400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88174" h="1400195">
                  <a:moveTo>
                    <a:pt x="747703" y="0"/>
                  </a:moveTo>
                  <a:cubicBezTo>
                    <a:pt x="839114" y="1240"/>
                    <a:pt x="933531" y="7514"/>
                    <a:pt x="1026407" y="30545"/>
                  </a:cubicBezTo>
                  <a:cubicBezTo>
                    <a:pt x="1272461" y="91148"/>
                    <a:pt x="1421732" y="243800"/>
                    <a:pt x="1468583" y="493761"/>
                  </a:cubicBezTo>
                  <a:cubicBezTo>
                    <a:pt x="1496423" y="642168"/>
                    <a:pt x="1495184" y="790574"/>
                    <a:pt x="1461069" y="937741"/>
                  </a:cubicBezTo>
                  <a:cubicBezTo>
                    <a:pt x="1409446" y="1159411"/>
                    <a:pt x="1271409" y="1300490"/>
                    <a:pt x="1053120" y="1359027"/>
                  </a:cubicBezTo>
                  <a:cubicBezTo>
                    <a:pt x="851175" y="1413918"/>
                    <a:pt x="638296" y="1413918"/>
                    <a:pt x="436351" y="1359027"/>
                  </a:cubicBezTo>
                  <a:cubicBezTo>
                    <a:pt x="216221" y="1300040"/>
                    <a:pt x="77433" y="1157983"/>
                    <a:pt x="27050" y="933946"/>
                  </a:cubicBezTo>
                  <a:cubicBezTo>
                    <a:pt x="-9920" y="769609"/>
                    <a:pt x="-9657" y="604559"/>
                    <a:pt x="31934" y="441500"/>
                  </a:cubicBezTo>
                  <a:cubicBezTo>
                    <a:pt x="88817" y="218402"/>
                    <a:pt x="237223" y="87166"/>
                    <a:pt x="457390" y="31748"/>
                  </a:cubicBezTo>
                  <a:cubicBezTo>
                    <a:pt x="551431" y="7965"/>
                    <a:pt x="647351" y="977"/>
                    <a:pt x="747703" y="0"/>
                  </a:cubicBezTo>
                  <a:close/>
                  <a:moveTo>
                    <a:pt x="356174" y="686840"/>
                  </a:moveTo>
                  <a:cubicBezTo>
                    <a:pt x="359931" y="735945"/>
                    <a:pt x="360607" y="775245"/>
                    <a:pt x="365905" y="813943"/>
                  </a:cubicBezTo>
                  <a:cubicBezTo>
                    <a:pt x="387584" y="971742"/>
                    <a:pt x="462463" y="1050642"/>
                    <a:pt x="618120" y="1076942"/>
                  </a:cubicBezTo>
                  <a:cubicBezTo>
                    <a:pt x="705925" y="1092233"/>
                    <a:pt x="795757" y="1091332"/>
                    <a:pt x="883223" y="1074237"/>
                  </a:cubicBezTo>
                  <a:cubicBezTo>
                    <a:pt x="1027496" y="1045495"/>
                    <a:pt x="1097379" y="974034"/>
                    <a:pt x="1120522" y="828183"/>
                  </a:cubicBezTo>
                  <a:cubicBezTo>
                    <a:pt x="1134687" y="738763"/>
                    <a:pt x="1133410" y="647578"/>
                    <a:pt x="1116765" y="558572"/>
                  </a:cubicBezTo>
                  <a:cubicBezTo>
                    <a:pt x="1091293" y="420873"/>
                    <a:pt x="1024979" y="352381"/>
                    <a:pt x="888295" y="325404"/>
                  </a:cubicBezTo>
                  <a:cubicBezTo>
                    <a:pt x="787529" y="305379"/>
                    <a:pt x="683645" y="306656"/>
                    <a:pt x="583404" y="329161"/>
                  </a:cubicBezTo>
                  <a:cubicBezTo>
                    <a:pt x="466408" y="355161"/>
                    <a:pt x="396450" y="427936"/>
                    <a:pt x="373757" y="544445"/>
                  </a:cubicBezTo>
                  <a:cubicBezTo>
                    <a:pt x="363989" y="594527"/>
                    <a:pt x="361058" y="645849"/>
                    <a:pt x="356174" y="686840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DBA3A5B-F7FC-44AF-BAF1-20A04BBCF68F}"/>
                </a:ext>
              </a:extLst>
            </p:cNvPr>
            <p:cNvSpPr/>
            <p:nvPr/>
          </p:nvSpPr>
          <p:spPr>
            <a:xfrm>
              <a:off x="12689210" y="6213044"/>
              <a:ext cx="1489145" cy="1399844"/>
            </a:xfrm>
            <a:custGeom>
              <a:avLst/>
              <a:gdLst>
                <a:gd name="connsiteX0" fmla="*/ 723839 w 1489145"/>
                <a:gd name="connsiteY0" fmla="*/ 0 h 1399844"/>
                <a:gd name="connsiteX1" fmla="*/ 1063483 w 1489145"/>
                <a:gd name="connsiteY1" fmla="*/ 40652 h 1399844"/>
                <a:gd name="connsiteX2" fmla="*/ 1460235 w 1489145"/>
                <a:gd name="connsiteY2" fmla="*/ 456565 h 1399844"/>
                <a:gd name="connsiteX3" fmla="*/ 1456215 w 1489145"/>
                <a:gd name="connsiteY3" fmla="*/ 957653 h 1399844"/>
                <a:gd name="connsiteX4" fmla="*/ 1050972 w 1489145"/>
                <a:gd name="connsiteY4" fmla="*/ 1359665 h 1399844"/>
                <a:gd name="connsiteX5" fmla="*/ 442957 w 1489145"/>
                <a:gd name="connsiteY5" fmla="*/ 1360754 h 1399844"/>
                <a:gd name="connsiteX6" fmla="*/ 26555 w 1489145"/>
                <a:gd name="connsiteY6" fmla="*/ 931804 h 1399844"/>
                <a:gd name="connsiteX7" fmla="*/ 32491 w 1489145"/>
                <a:gd name="connsiteY7" fmla="*/ 439395 h 1399844"/>
                <a:gd name="connsiteX8" fmla="*/ 455205 w 1489145"/>
                <a:gd name="connsiteY8" fmla="*/ 32687 h 1399844"/>
                <a:gd name="connsiteX9" fmla="*/ 592904 w 1489145"/>
                <a:gd name="connsiteY9" fmla="*/ 8002 h 1399844"/>
                <a:gd name="connsiteX10" fmla="*/ 723839 w 1489145"/>
                <a:gd name="connsiteY10" fmla="*/ 0 h 1399844"/>
                <a:gd name="connsiteX11" fmla="*/ 1135770 w 1489145"/>
                <a:gd name="connsiteY11" fmla="*/ 698562 h 1399844"/>
                <a:gd name="connsiteX12" fmla="*/ 1130323 w 1489145"/>
                <a:gd name="connsiteY12" fmla="*/ 697585 h 1399844"/>
                <a:gd name="connsiteX13" fmla="*/ 1122808 w 1489145"/>
                <a:gd name="connsiteY13" fmla="*/ 589530 h 1399844"/>
                <a:gd name="connsiteX14" fmla="*/ 888477 w 1489145"/>
                <a:gd name="connsiteY14" fmla="*/ 325517 h 1399844"/>
                <a:gd name="connsiteX15" fmla="*/ 574832 w 1489145"/>
                <a:gd name="connsiteY15" fmla="*/ 331416 h 1399844"/>
                <a:gd name="connsiteX16" fmla="*/ 379462 w 1489145"/>
                <a:gd name="connsiteY16" fmla="*/ 522766 h 1399844"/>
                <a:gd name="connsiteX17" fmla="*/ 381716 w 1489145"/>
                <a:gd name="connsiteY17" fmla="*/ 884351 h 1399844"/>
                <a:gd name="connsiteX18" fmla="*/ 552552 w 1489145"/>
                <a:gd name="connsiteY18" fmla="*/ 1060936 h 1399844"/>
                <a:gd name="connsiteX19" fmla="*/ 935779 w 1489145"/>
                <a:gd name="connsiteY19" fmla="*/ 1061161 h 1399844"/>
                <a:gd name="connsiteX20" fmla="*/ 1104849 w 1489145"/>
                <a:gd name="connsiteY20" fmla="*/ 889235 h 1399844"/>
                <a:gd name="connsiteX21" fmla="*/ 1135770 w 1489145"/>
                <a:gd name="connsiteY21" fmla="*/ 698562 h 139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89145" h="1399844">
                  <a:moveTo>
                    <a:pt x="723839" y="0"/>
                  </a:moveTo>
                  <a:cubicBezTo>
                    <a:pt x="853648" y="1089"/>
                    <a:pt x="959937" y="9881"/>
                    <a:pt x="1063483" y="40652"/>
                  </a:cubicBezTo>
                  <a:cubicBezTo>
                    <a:pt x="1275272" y="103584"/>
                    <a:pt x="1409440" y="240869"/>
                    <a:pt x="1460235" y="456565"/>
                  </a:cubicBezTo>
                  <a:cubicBezTo>
                    <a:pt x="1499610" y="623682"/>
                    <a:pt x="1499234" y="791588"/>
                    <a:pt x="1456215" y="957653"/>
                  </a:cubicBezTo>
                  <a:cubicBezTo>
                    <a:pt x="1401023" y="1170606"/>
                    <a:pt x="1262010" y="1304060"/>
                    <a:pt x="1050972" y="1359665"/>
                  </a:cubicBezTo>
                  <a:cubicBezTo>
                    <a:pt x="851845" y="1412866"/>
                    <a:pt x="642272" y="1413241"/>
                    <a:pt x="442957" y="1360754"/>
                  </a:cubicBezTo>
                  <a:cubicBezTo>
                    <a:pt x="218506" y="1302519"/>
                    <a:pt x="77276" y="1159636"/>
                    <a:pt x="26555" y="931804"/>
                  </a:cubicBezTo>
                  <a:cubicBezTo>
                    <a:pt x="-10002" y="767467"/>
                    <a:pt x="-9551" y="602379"/>
                    <a:pt x="32491" y="439395"/>
                  </a:cubicBezTo>
                  <a:cubicBezTo>
                    <a:pt x="89562" y="218326"/>
                    <a:pt x="236804" y="87278"/>
                    <a:pt x="455205" y="32687"/>
                  </a:cubicBezTo>
                  <a:cubicBezTo>
                    <a:pt x="500516" y="21453"/>
                    <a:pt x="546503" y="13187"/>
                    <a:pt x="592904" y="8002"/>
                  </a:cubicBezTo>
                  <a:cubicBezTo>
                    <a:pt x="643700" y="2292"/>
                    <a:pt x="695098" y="1653"/>
                    <a:pt x="723839" y="0"/>
                  </a:cubicBezTo>
                  <a:close/>
                  <a:moveTo>
                    <a:pt x="1135770" y="698562"/>
                  </a:moveTo>
                  <a:lnTo>
                    <a:pt x="1130323" y="697585"/>
                  </a:lnTo>
                  <a:cubicBezTo>
                    <a:pt x="1127843" y="661554"/>
                    <a:pt x="1126566" y="625410"/>
                    <a:pt x="1122808" y="589530"/>
                  </a:cubicBezTo>
                  <a:cubicBezTo>
                    <a:pt x="1106427" y="437705"/>
                    <a:pt x="1033802" y="354146"/>
                    <a:pt x="888477" y="325517"/>
                  </a:cubicBezTo>
                  <a:cubicBezTo>
                    <a:pt x="784780" y="304402"/>
                    <a:pt x="677665" y="306431"/>
                    <a:pt x="574832" y="331416"/>
                  </a:cubicBezTo>
                  <a:cubicBezTo>
                    <a:pt x="472563" y="356475"/>
                    <a:pt x="404860" y="419220"/>
                    <a:pt x="379462" y="522766"/>
                  </a:cubicBezTo>
                  <a:cubicBezTo>
                    <a:pt x="350006" y="643257"/>
                    <a:pt x="349893" y="764311"/>
                    <a:pt x="381716" y="884351"/>
                  </a:cubicBezTo>
                  <a:cubicBezTo>
                    <a:pt x="405536" y="974222"/>
                    <a:pt x="463471" y="1035275"/>
                    <a:pt x="552552" y="1060936"/>
                  </a:cubicBezTo>
                  <a:cubicBezTo>
                    <a:pt x="677665" y="1097531"/>
                    <a:pt x="810629" y="1097605"/>
                    <a:pt x="935779" y="1061161"/>
                  </a:cubicBezTo>
                  <a:cubicBezTo>
                    <a:pt x="1023207" y="1036214"/>
                    <a:pt x="1082945" y="977903"/>
                    <a:pt x="1104849" y="889235"/>
                  </a:cubicBezTo>
                  <a:cubicBezTo>
                    <a:pt x="1120141" y="826980"/>
                    <a:pt x="1125777" y="762207"/>
                    <a:pt x="1135770" y="698562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8CF44D7-C233-43BD-9ADB-6333D6BDED5C}"/>
                </a:ext>
              </a:extLst>
            </p:cNvPr>
            <p:cNvSpPr/>
            <p:nvPr/>
          </p:nvSpPr>
          <p:spPr>
            <a:xfrm>
              <a:off x="22328360" y="6212969"/>
              <a:ext cx="1489146" cy="1400166"/>
            </a:xfrm>
            <a:custGeom>
              <a:avLst/>
              <a:gdLst>
                <a:gd name="connsiteX0" fmla="*/ 725542 w 1489146"/>
                <a:gd name="connsiteY0" fmla="*/ 0 h 1400166"/>
                <a:gd name="connsiteX1" fmla="*/ 1059324 w 1489146"/>
                <a:gd name="connsiteY1" fmla="*/ 39562 h 1400166"/>
                <a:gd name="connsiteX2" fmla="*/ 1461336 w 1489146"/>
                <a:gd name="connsiteY2" fmla="*/ 461187 h 1400166"/>
                <a:gd name="connsiteX3" fmla="*/ 1457317 w 1489146"/>
                <a:gd name="connsiteY3" fmla="*/ 953370 h 1400166"/>
                <a:gd name="connsiteX4" fmla="*/ 1055116 w 1489146"/>
                <a:gd name="connsiteY4" fmla="*/ 1358463 h 1400166"/>
                <a:gd name="connsiteX5" fmla="*/ 434025 w 1489146"/>
                <a:gd name="connsiteY5" fmla="*/ 1358463 h 1400166"/>
                <a:gd name="connsiteX6" fmla="*/ 27431 w 1489146"/>
                <a:gd name="connsiteY6" fmla="*/ 936087 h 1400166"/>
                <a:gd name="connsiteX7" fmla="*/ 32576 w 1489146"/>
                <a:gd name="connsiteY7" fmla="*/ 439245 h 1400166"/>
                <a:gd name="connsiteX8" fmla="*/ 455366 w 1489146"/>
                <a:gd name="connsiteY8" fmla="*/ 32724 h 1400166"/>
                <a:gd name="connsiteX9" fmla="*/ 593065 w 1489146"/>
                <a:gd name="connsiteY9" fmla="*/ 8077 h 1400166"/>
                <a:gd name="connsiteX10" fmla="*/ 725542 w 1489146"/>
                <a:gd name="connsiteY10" fmla="*/ 0 h 1400166"/>
                <a:gd name="connsiteX11" fmla="*/ 1132588 w 1489146"/>
                <a:gd name="connsiteY11" fmla="*/ 710960 h 1400166"/>
                <a:gd name="connsiteX12" fmla="*/ 1114479 w 1489146"/>
                <a:gd name="connsiteY12" fmla="*/ 544858 h 1400166"/>
                <a:gd name="connsiteX13" fmla="*/ 909865 w 1489146"/>
                <a:gd name="connsiteY13" fmla="*/ 330364 h 1400166"/>
                <a:gd name="connsiteX14" fmla="*/ 596220 w 1489146"/>
                <a:gd name="connsiteY14" fmla="*/ 326606 h 1400166"/>
                <a:gd name="connsiteX15" fmla="*/ 371508 w 1489146"/>
                <a:gd name="connsiteY15" fmla="*/ 553912 h 1400166"/>
                <a:gd name="connsiteX16" fmla="*/ 375265 w 1489146"/>
                <a:gd name="connsiteY16" fmla="*/ 863161 h 1400166"/>
                <a:gd name="connsiteX17" fmla="*/ 569770 w 1489146"/>
                <a:gd name="connsiteY17" fmla="*/ 1066384 h 1400166"/>
                <a:gd name="connsiteX18" fmla="*/ 931319 w 1489146"/>
                <a:gd name="connsiteY18" fmla="*/ 1062627 h 1400166"/>
                <a:gd name="connsiteX19" fmla="*/ 1105950 w 1489146"/>
                <a:gd name="connsiteY19" fmla="*/ 884840 h 1400166"/>
                <a:gd name="connsiteX20" fmla="*/ 1132588 w 1489146"/>
                <a:gd name="connsiteY20" fmla="*/ 710960 h 14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89146" h="1400166">
                  <a:moveTo>
                    <a:pt x="725542" y="0"/>
                  </a:moveTo>
                  <a:cubicBezTo>
                    <a:pt x="852306" y="1315"/>
                    <a:pt x="957018" y="9919"/>
                    <a:pt x="1059324" y="39562"/>
                  </a:cubicBezTo>
                  <a:cubicBezTo>
                    <a:pt x="1275358" y="102231"/>
                    <a:pt x="1410690" y="241620"/>
                    <a:pt x="1461336" y="461187"/>
                  </a:cubicBezTo>
                  <a:cubicBezTo>
                    <a:pt x="1499208" y="625448"/>
                    <a:pt x="1498907" y="790273"/>
                    <a:pt x="1457317" y="953370"/>
                  </a:cubicBezTo>
                  <a:cubicBezTo>
                    <a:pt x="1403213" y="1166399"/>
                    <a:pt x="1266078" y="1301805"/>
                    <a:pt x="1055116" y="1358463"/>
                  </a:cubicBezTo>
                  <a:cubicBezTo>
                    <a:pt x="851818" y="1414068"/>
                    <a:pt x="637325" y="1414068"/>
                    <a:pt x="434025" y="1358463"/>
                  </a:cubicBezTo>
                  <a:cubicBezTo>
                    <a:pt x="215811" y="1299476"/>
                    <a:pt x="77776" y="1157983"/>
                    <a:pt x="27431" y="936087"/>
                  </a:cubicBezTo>
                  <a:cubicBezTo>
                    <a:pt x="-10141" y="770398"/>
                    <a:pt x="-9766" y="603807"/>
                    <a:pt x="32576" y="439245"/>
                  </a:cubicBezTo>
                  <a:cubicBezTo>
                    <a:pt x="89498" y="217951"/>
                    <a:pt x="237077" y="87353"/>
                    <a:pt x="455366" y="32724"/>
                  </a:cubicBezTo>
                  <a:cubicBezTo>
                    <a:pt x="500678" y="21491"/>
                    <a:pt x="546664" y="13225"/>
                    <a:pt x="593065" y="8077"/>
                  </a:cubicBezTo>
                  <a:cubicBezTo>
                    <a:pt x="643936" y="2367"/>
                    <a:pt x="695296" y="1728"/>
                    <a:pt x="725542" y="0"/>
                  </a:cubicBezTo>
                  <a:close/>
                  <a:moveTo>
                    <a:pt x="1132588" y="710960"/>
                  </a:moveTo>
                  <a:cubicBezTo>
                    <a:pt x="1126125" y="649230"/>
                    <a:pt x="1124059" y="596330"/>
                    <a:pt x="1114479" y="544858"/>
                  </a:cubicBezTo>
                  <a:cubicBezTo>
                    <a:pt x="1093138" y="430040"/>
                    <a:pt x="1024833" y="357002"/>
                    <a:pt x="909865" y="330364"/>
                  </a:cubicBezTo>
                  <a:cubicBezTo>
                    <a:pt x="805718" y="306393"/>
                    <a:pt x="700932" y="306243"/>
                    <a:pt x="596220" y="326606"/>
                  </a:cubicBezTo>
                  <a:cubicBezTo>
                    <a:pt x="469718" y="351028"/>
                    <a:pt x="394801" y="426809"/>
                    <a:pt x="371508" y="553912"/>
                  </a:cubicBezTo>
                  <a:cubicBezTo>
                    <a:pt x="352497" y="657384"/>
                    <a:pt x="352723" y="760554"/>
                    <a:pt x="375265" y="863161"/>
                  </a:cubicBezTo>
                  <a:cubicBezTo>
                    <a:pt x="398821" y="969600"/>
                    <a:pt x="462655" y="1040084"/>
                    <a:pt x="569770" y="1066384"/>
                  </a:cubicBezTo>
                  <a:cubicBezTo>
                    <a:pt x="690299" y="1095952"/>
                    <a:pt x="811466" y="1096441"/>
                    <a:pt x="931319" y="1062627"/>
                  </a:cubicBezTo>
                  <a:cubicBezTo>
                    <a:pt x="1022617" y="1037041"/>
                    <a:pt x="1083632" y="976964"/>
                    <a:pt x="1105950" y="884840"/>
                  </a:cubicBezTo>
                  <a:cubicBezTo>
                    <a:pt x="1120377" y="825364"/>
                    <a:pt x="1124848" y="763522"/>
                    <a:pt x="1132588" y="710960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E9F2F6-9EAA-4EE3-A59A-12DCD192CF88}"/>
                </a:ext>
              </a:extLst>
            </p:cNvPr>
            <p:cNvSpPr/>
            <p:nvPr/>
          </p:nvSpPr>
          <p:spPr>
            <a:xfrm>
              <a:off x="18517590" y="6237315"/>
              <a:ext cx="1842679" cy="1345575"/>
            </a:xfrm>
            <a:custGeom>
              <a:avLst/>
              <a:gdLst>
                <a:gd name="connsiteX0" fmla="*/ 1842680 w 1842679"/>
                <a:gd name="connsiteY0" fmla="*/ 1345576 h 1345575"/>
                <a:gd name="connsiteX1" fmla="*/ 1474894 w 1842679"/>
                <a:gd name="connsiteY1" fmla="*/ 1345576 h 1345575"/>
                <a:gd name="connsiteX2" fmla="*/ 1450774 w 1842679"/>
                <a:gd name="connsiteY2" fmla="*/ 1303646 h 1345575"/>
                <a:gd name="connsiteX3" fmla="*/ 1257470 w 1842679"/>
                <a:gd name="connsiteY3" fmla="*/ 951040 h 1345575"/>
                <a:gd name="connsiteX4" fmla="*/ 1194388 w 1842679"/>
                <a:gd name="connsiteY4" fmla="*/ 913694 h 1345575"/>
                <a:gd name="connsiteX5" fmla="*/ 746765 w 1842679"/>
                <a:gd name="connsiteY5" fmla="*/ 914408 h 1345575"/>
                <a:gd name="connsiteX6" fmla="*/ 692737 w 1842679"/>
                <a:gd name="connsiteY6" fmla="*/ 914408 h 1345575"/>
                <a:gd name="connsiteX7" fmla="*/ 689806 w 1842679"/>
                <a:gd name="connsiteY7" fmla="*/ 616431 h 1345575"/>
                <a:gd name="connsiteX8" fmla="*/ 741542 w 1842679"/>
                <a:gd name="connsiteY8" fmla="*/ 614214 h 1345575"/>
                <a:gd name="connsiteX9" fmla="*/ 1225347 w 1842679"/>
                <a:gd name="connsiteY9" fmla="*/ 613613 h 1345575"/>
                <a:gd name="connsiteX10" fmla="*/ 1323521 w 1842679"/>
                <a:gd name="connsiteY10" fmla="*/ 602342 h 1345575"/>
                <a:gd name="connsiteX11" fmla="*/ 1425301 w 1842679"/>
                <a:gd name="connsiteY11" fmla="*/ 464230 h 1345575"/>
                <a:gd name="connsiteX12" fmla="*/ 1329945 w 1842679"/>
                <a:gd name="connsiteY12" fmla="*/ 316500 h 1345575"/>
                <a:gd name="connsiteX13" fmla="*/ 1236731 w 1842679"/>
                <a:gd name="connsiteY13" fmla="*/ 302260 h 1345575"/>
                <a:gd name="connsiteX14" fmla="*/ 377665 w 1842679"/>
                <a:gd name="connsiteY14" fmla="*/ 301734 h 1345575"/>
                <a:gd name="connsiteX15" fmla="*/ 341709 w 1842679"/>
                <a:gd name="connsiteY15" fmla="*/ 305491 h 1345575"/>
                <a:gd name="connsiteX16" fmla="*/ 341709 w 1842679"/>
                <a:gd name="connsiteY16" fmla="*/ 672450 h 1345575"/>
                <a:gd name="connsiteX17" fmla="*/ 8265 w 1842679"/>
                <a:gd name="connsiteY17" fmla="*/ 672450 h 1345575"/>
                <a:gd name="connsiteX18" fmla="*/ 6198 w 1842679"/>
                <a:gd name="connsiteY18" fmla="*/ 2780 h 1345575"/>
                <a:gd name="connsiteX19" fmla="*/ 44408 w 1842679"/>
                <a:gd name="connsiteY19" fmla="*/ 113 h 1345575"/>
                <a:gd name="connsiteX20" fmla="*/ 1265210 w 1842679"/>
                <a:gd name="connsiteY20" fmla="*/ 113 h 1345575"/>
                <a:gd name="connsiteX21" fmla="*/ 1478389 w 1842679"/>
                <a:gd name="connsiteY21" fmla="*/ 34340 h 1345575"/>
                <a:gd name="connsiteX22" fmla="*/ 1751081 w 1842679"/>
                <a:gd name="connsiteY22" fmla="*/ 359932 h 1345575"/>
                <a:gd name="connsiteX23" fmla="*/ 1743566 w 1842679"/>
                <a:gd name="connsiteY23" fmla="*/ 593099 h 1345575"/>
                <a:gd name="connsiteX24" fmla="*/ 1586218 w 1842679"/>
                <a:gd name="connsiteY24" fmla="*/ 828070 h 1345575"/>
                <a:gd name="connsiteX25" fmla="*/ 1557176 w 1842679"/>
                <a:gd name="connsiteY25" fmla="*/ 849523 h 134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42679" h="1345575">
                  <a:moveTo>
                    <a:pt x="1842680" y="1345576"/>
                  </a:moveTo>
                  <a:lnTo>
                    <a:pt x="1474894" y="1345576"/>
                  </a:lnTo>
                  <a:cubicBezTo>
                    <a:pt x="1467043" y="1331938"/>
                    <a:pt x="1458627" y="1317924"/>
                    <a:pt x="1450774" y="1303646"/>
                  </a:cubicBezTo>
                  <a:cubicBezTo>
                    <a:pt x="1386039" y="1186274"/>
                    <a:pt x="1320440" y="1069352"/>
                    <a:pt x="1257470" y="951040"/>
                  </a:cubicBezTo>
                  <a:cubicBezTo>
                    <a:pt x="1242630" y="923162"/>
                    <a:pt x="1225685" y="913469"/>
                    <a:pt x="1194388" y="913694"/>
                  </a:cubicBezTo>
                  <a:cubicBezTo>
                    <a:pt x="1045193" y="915310"/>
                    <a:pt x="895960" y="914408"/>
                    <a:pt x="746765" y="914408"/>
                  </a:cubicBezTo>
                  <a:lnTo>
                    <a:pt x="692737" y="914408"/>
                  </a:lnTo>
                  <a:cubicBezTo>
                    <a:pt x="686651" y="814319"/>
                    <a:pt x="690934" y="717498"/>
                    <a:pt x="689806" y="616431"/>
                  </a:cubicBezTo>
                  <a:cubicBezTo>
                    <a:pt x="709606" y="615529"/>
                    <a:pt x="725574" y="614252"/>
                    <a:pt x="741542" y="614214"/>
                  </a:cubicBezTo>
                  <a:cubicBezTo>
                    <a:pt x="902798" y="614214"/>
                    <a:pt x="1064091" y="614703"/>
                    <a:pt x="1225347" y="613613"/>
                  </a:cubicBezTo>
                  <a:cubicBezTo>
                    <a:pt x="1258146" y="613388"/>
                    <a:pt x="1291998" y="610720"/>
                    <a:pt x="1323521" y="602342"/>
                  </a:cubicBezTo>
                  <a:cubicBezTo>
                    <a:pt x="1388593" y="584871"/>
                    <a:pt x="1423497" y="534713"/>
                    <a:pt x="1425301" y="464230"/>
                  </a:cubicBezTo>
                  <a:cubicBezTo>
                    <a:pt x="1427179" y="391605"/>
                    <a:pt x="1393967" y="336976"/>
                    <a:pt x="1329945" y="316500"/>
                  </a:cubicBezTo>
                  <a:cubicBezTo>
                    <a:pt x="1299775" y="307107"/>
                    <a:pt x="1268328" y="302298"/>
                    <a:pt x="1236731" y="302260"/>
                  </a:cubicBezTo>
                  <a:cubicBezTo>
                    <a:pt x="950401" y="301208"/>
                    <a:pt x="664033" y="301584"/>
                    <a:pt x="377665" y="301734"/>
                  </a:cubicBezTo>
                  <a:cubicBezTo>
                    <a:pt x="367445" y="301734"/>
                    <a:pt x="357188" y="303801"/>
                    <a:pt x="341709" y="305491"/>
                  </a:cubicBezTo>
                  <a:lnTo>
                    <a:pt x="341709" y="672450"/>
                  </a:lnTo>
                  <a:lnTo>
                    <a:pt x="8265" y="672450"/>
                  </a:lnTo>
                  <a:cubicBezTo>
                    <a:pt x="-1203" y="639875"/>
                    <a:pt x="-3383" y="57334"/>
                    <a:pt x="6198" y="2780"/>
                  </a:cubicBezTo>
                  <a:cubicBezTo>
                    <a:pt x="18333" y="1916"/>
                    <a:pt x="31371" y="113"/>
                    <a:pt x="44408" y="113"/>
                  </a:cubicBezTo>
                  <a:cubicBezTo>
                    <a:pt x="451342" y="-38"/>
                    <a:pt x="858276" y="-38"/>
                    <a:pt x="1265210" y="113"/>
                  </a:cubicBezTo>
                  <a:cubicBezTo>
                    <a:pt x="1337835" y="113"/>
                    <a:pt x="1409483" y="9768"/>
                    <a:pt x="1478389" y="34340"/>
                  </a:cubicBezTo>
                  <a:cubicBezTo>
                    <a:pt x="1632994" y="89494"/>
                    <a:pt x="1722339" y="199654"/>
                    <a:pt x="1751081" y="359932"/>
                  </a:cubicBezTo>
                  <a:cubicBezTo>
                    <a:pt x="1765132" y="437292"/>
                    <a:pt x="1762578" y="516792"/>
                    <a:pt x="1743566" y="593099"/>
                  </a:cubicBezTo>
                  <a:cubicBezTo>
                    <a:pt x="1719521" y="690371"/>
                    <a:pt x="1668424" y="769684"/>
                    <a:pt x="1586218" y="828070"/>
                  </a:cubicBezTo>
                  <a:cubicBezTo>
                    <a:pt x="1577765" y="834044"/>
                    <a:pt x="1569575" y="840355"/>
                    <a:pt x="1557176" y="849523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2AE991F-A01F-4EC2-9D8F-826246CFA1D9}"/>
                </a:ext>
              </a:extLst>
            </p:cNvPr>
            <p:cNvSpPr/>
            <p:nvPr/>
          </p:nvSpPr>
          <p:spPr>
            <a:xfrm>
              <a:off x="20418016" y="6237502"/>
              <a:ext cx="1836669" cy="1347539"/>
            </a:xfrm>
            <a:custGeom>
              <a:avLst/>
              <a:gdLst>
                <a:gd name="connsiteX0" fmla="*/ 0 w 1836669"/>
                <a:gd name="connsiteY0" fmla="*/ 2029 h 1347539"/>
                <a:gd name="connsiteX1" fmla="*/ 46514 w 1836669"/>
                <a:gd name="connsiteY1" fmla="*/ 0 h 1347539"/>
                <a:gd name="connsiteX2" fmla="*/ 1253602 w 1836669"/>
                <a:gd name="connsiteY2" fmla="*/ 0 h 1347539"/>
                <a:gd name="connsiteX3" fmla="*/ 1467044 w 1836669"/>
                <a:gd name="connsiteY3" fmla="*/ 32236 h 1347539"/>
                <a:gd name="connsiteX4" fmla="*/ 1749016 w 1836669"/>
                <a:gd name="connsiteY4" fmla="*/ 388937 h 1347539"/>
                <a:gd name="connsiteX5" fmla="*/ 1740825 w 1836669"/>
                <a:gd name="connsiteY5" fmla="*/ 577432 h 1347539"/>
                <a:gd name="connsiteX6" fmla="*/ 1579269 w 1836669"/>
                <a:gd name="connsiteY6" fmla="*/ 829160 h 1347539"/>
                <a:gd name="connsiteX7" fmla="*/ 1557891 w 1836669"/>
                <a:gd name="connsiteY7" fmla="*/ 845578 h 1347539"/>
                <a:gd name="connsiteX8" fmla="*/ 1554134 w 1836669"/>
                <a:gd name="connsiteY8" fmla="*/ 853092 h 1347539"/>
                <a:gd name="connsiteX9" fmla="*/ 1836670 w 1836669"/>
                <a:gd name="connsiteY9" fmla="*/ 1343622 h 1347539"/>
                <a:gd name="connsiteX10" fmla="*/ 1805598 w 1836669"/>
                <a:gd name="connsiteY10" fmla="*/ 1346854 h 1347539"/>
                <a:gd name="connsiteX11" fmla="*/ 1502699 w 1836669"/>
                <a:gd name="connsiteY11" fmla="*/ 1347530 h 1347539"/>
                <a:gd name="connsiteX12" fmla="*/ 1453368 w 1836669"/>
                <a:gd name="connsiteY12" fmla="*/ 1318224 h 1347539"/>
                <a:gd name="connsiteX13" fmla="*/ 1254241 w 1836669"/>
                <a:gd name="connsiteY13" fmla="*/ 953520 h 1347539"/>
                <a:gd name="connsiteX14" fmla="*/ 1187928 w 1836669"/>
                <a:gd name="connsiteY14" fmla="*/ 913432 h 1347539"/>
                <a:gd name="connsiteX15" fmla="*/ 740379 w 1836669"/>
                <a:gd name="connsiteY15" fmla="*/ 914221 h 1347539"/>
                <a:gd name="connsiteX16" fmla="*/ 688042 w 1836669"/>
                <a:gd name="connsiteY16" fmla="*/ 914221 h 1347539"/>
                <a:gd name="connsiteX17" fmla="*/ 688042 w 1836669"/>
                <a:gd name="connsiteY17" fmla="*/ 613952 h 1347539"/>
                <a:gd name="connsiteX18" fmla="*/ 737749 w 1836669"/>
                <a:gd name="connsiteY18" fmla="*/ 613952 h 1347539"/>
                <a:gd name="connsiteX19" fmla="*/ 1221479 w 1836669"/>
                <a:gd name="connsiteY19" fmla="*/ 613463 h 1347539"/>
                <a:gd name="connsiteX20" fmla="*/ 1315407 w 1836669"/>
                <a:gd name="connsiteY20" fmla="*/ 603093 h 1347539"/>
                <a:gd name="connsiteX21" fmla="*/ 1419328 w 1836669"/>
                <a:gd name="connsiteY21" fmla="*/ 462803 h 1347539"/>
                <a:gd name="connsiteX22" fmla="*/ 1319614 w 1836669"/>
                <a:gd name="connsiteY22" fmla="*/ 314471 h 1347539"/>
                <a:gd name="connsiteX23" fmla="*/ 1230683 w 1836669"/>
                <a:gd name="connsiteY23" fmla="*/ 301885 h 1347539"/>
                <a:gd name="connsiteX24" fmla="*/ 371730 w 1836669"/>
                <a:gd name="connsiteY24" fmla="*/ 301472 h 1347539"/>
                <a:gd name="connsiteX25" fmla="*/ 340095 w 1836669"/>
                <a:gd name="connsiteY25" fmla="*/ 304252 h 1347539"/>
                <a:gd name="connsiteX26" fmla="*/ 340095 w 1836669"/>
                <a:gd name="connsiteY26" fmla="*/ 671736 h 1347539"/>
                <a:gd name="connsiteX27" fmla="*/ 188 w 1836669"/>
                <a:gd name="connsiteY27" fmla="*/ 671736 h 134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36669" h="1347539">
                  <a:moveTo>
                    <a:pt x="0" y="2029"/>
                  </a:moveTo>
                  <a:cubicBezTo>
                    <a:pt x="17095" y="1240"/>
                    <a:pt x="31824" y="0"/>
                    <a:pt x="46514" y="0"/>
                  </a:cubicBezTo>
                  <a:cubicBezTo>
                    <a:pt x="448864" y="0"/>
                    <a:pt x="851214" y="0"/>
                    <a:pt x="1253602" y="0"/>
                  </a:cubicBezTo>
                  <a:cubicBezTo>
                    <a:pt x="1326227" y="0"/>
                    <a:pt x="1397838" y="8491"/>
                    <a:pt x="1467044" y="32236"/>
                  </a:cubicBezTo>
                  <a:cubicBezTo>
                    <a:pt x="1637467" y="90772"/>
                    <a:pt x="1730456" y="212578"/>
                    <a:pt x="1749016" y="388937"/>
                  </a:cubicBezTo>
                  <a:cubicBezTo>
                    <a:pt x="1755553" y="450930"/>
                    <a:pt x="1751045" y="515703"/>
                    <a:pt x="1740825" y="577432"/>
                  </a:cubicBezTo>
                  <a:cubicBezTo>
                    <a:pt x="1723393" y="682632"/>
                    <a:pt x="1667674" y="767318"/>
                    <a:pt x="1579269" y="829160"/>
                  </a:cubicBezTo>
                  <a:cubicBezTo>
                    <a:pt x="1571755" y="834307"/>
                    <a:pt x="1564917" y="839980"/>
                    <a:pt x="1557891" y="845578"/>
                  </a:cubicBezTo>
                  <a:cubicBezTo>
                    <a:pt x="1556877" y="846405"/>
                    <a:pt x="1556614" y="848208"/>
                    <a:pt x="1554134" y="853092"/>
                  </a:cubicBezTo>
                  <a:lnTo>
                    <a:pt x="1836670" y="1343622"/>
                  </a:lnTo>
                  <a:cubicBezTo>
                    <a:pt x="1822092" y="1345200"/>
                    <a:pt x="1813826" y="1346816"/>
                    <a:pt x="1805598" y="1346854"/>
                  </a:cubicBezTo>
                  <a:cubicBezTo>
                    <a:pt x="1704645" y="1346854"/>
                    <a:pt x="1603653" y="1346177"/>
                    <a:pt x="1502699" y="1347530"/>
                  </a:cubicBezTo>
                  <a:cubicBezTo>
                    <a:pt x="1478165" y="1347868"/>
                    <a:pt x="1465128" y="1339677"/>
                    <a:pt x="1453368" y="1318224"/>
                  </a:cubicBezTo>
                  <a:cubicBezTo>
                    <a:pt x="1387543" y="1196343"/>
                    <a:pt x="1319352" y="1075740"/>
                    <a:pt x="1254241" y="953520"/>
                  </a:cubicBezTo>
                  <a:cubicBezTo>
                    <a:pt x="1238799" y="924591"/>
                    <a:pt x="1221328" y="913056"/>
                    <a:pt x="1187928" y="913432"/>
                  </a:cubicBezTo>
                  <a:cubicBezTo>
                    <a:pt x="1038769" y="915235"/>
                    <a:pt x="889574" y="914221"/>
                    <a:pt x="740379" y="914221"/>
                  </a:cubicBezTo>
                  <a:lnTo>
                    <a:pt x="688042" y="914221"/>
                  </a:lnTo>
                  <a:lnTo>
                    <a:pt x="688042" y="613952"/>
                  </a:lnTo>
                  <a:lnTo>
                    <a:pt x="737749" y="613952"/>
                  </a:lnTo>
                  <a:cubicBezTo>
                    <a:pt x="899004" y="613952"/>
                    <a:pt x="1060223" y="614478"/>
                    <a:pt x="1221479" y="613463"/>
                  </a:cubicBezTo>
                  <a:cubicBezTo>
                    <a:pt x="1253076" y="613839"/>
                    <a:pt x="1284636" y="610345"/>
                    <a:pt x="1315407" y="603093"/>
                  </a:cubicBezTo>
                  <a:cubicBezTo>
                    <a:pt x="1383373" y="585660"/>
                    <a:pt x="1418202" y="536142"/>
                    <a:pt x="1419328" y="462803"/>
                  </a:cubicBezTo>
                  <a:cubicBezTo>
                    <a:pt x="1420568" y="385932"/>
                    <a:pt x="1387844" y="334760"/>
                    <a:pt x="1319614" y="314471"/>
                  </a:cubicBezTo>
                  <a:cubicBezTo>
                    <a:pt x="1290722" y="306131"/>
                    <a:pt x="1260778" y="301885"/>
                    <a:pt x="1230683" y="301885"/>
                  </a:cubicBezTo>
                  <a:cubicBezTo>
                    <a:pt x="944353" y="300983"/>
                    <a:pt x="658061" y="301359"/>
                    <a:pt x="371730" y="301472"/>
                  </a:cubicBezTo>
                  <a:cubicBezTo>
                    <a:pt x="362901" y="301472"/>
                    <a:pt x="354034" y="302974"/>
                    <a:pt x="340095" y="304252"/>
                  </a:cubicBezTo>
                  <a:lnTo>
                    <a:pt x="340095" y="671736"/>
                  </a:lnTo>
                  <a:lnTo>
                    <a:pt x="188" y="671736"/>
                  </a:ln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4989E1B-76B9-4C3A-BA35-3098D5F57DD9}"/>
                </a:ext>
              </a:extLst>
            </p:cNvPr>
            <p:cNvSpPr/>
            <p:nvPr/>
          </p:nvSpPr>
          <p:spPr>
            <a:xfrm>
              <a:off x="11552297" y="6240358"/>
              <a:ext cx="1033776" cy="325592"/>
            </a:xfrm>
            <a:custGeom>
              <a:avLst/>
              <a:gdLst>
                <a:gd name="connsiteX0" fmla="*/ 0 w 1033776"/>
                <a:gd name="connsiteY0" fmla="*/ 325592 h 325592"/>
                <a:gd name="connsiteX1" fmla="*/ 0 w 1033776"/>
                <a:gd name="connsiteY1" fmla="*/ 0 h 325592"/>
                <a:gd name="connsiteX2" fmla="*/ 1025394 w 1033776"/>
                <a:gd name="connsiteY2" fmla="*/ 0 h 325592"/>
                <a:gd name="connsiteX3" fmla="*/ 1028174 w 1033776"/>
                <a:gd name="connsiteY3" fmla="*/ 325592 h 32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776" h="325592">
                  <a:moveTo>
                    <a:pt x="0" y="325592"/>
                  </a:moveTo>
                  <a:lnTo>
                    <a:pt x="0" y="0"/>
                  </a:lnTo>
                  <a:lnTo>
                    <a:pt x="1025394" y="0"/>
                  </a:lnTo>
                  <a:cubicBezTo>
                    <a:pt x="1034787" y="32612"/>
                    <a:pt x="1037079" y="270513"/>
                    <a:pt x="1028174" y="325592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7DA20-AD2F-4442-A67B-FDFF6BB37C06}"/>
                </a:ext>
              </a:extLst>
            </p:cNvPr>
            <p:cNvSpPr/>
            <p:nvPr/>
          </p:nvSpPr>
          <p:spPr>
            <a:xfrm>
              <a:off x="11897013" y="6740318"/>
              <a:ext cx="341484" cy="841595"/>
            </a:xfrm>
            <a:custGeom>
              <a:avLst/>
              <a:gdLst>
                <a:gd name="connsiteX0" fmla="*/ 0 w 341484"/>
                <a:gd name="connsiteY0" fmla="*/ 0 h 841595"/>
                <a:gd name="connsiteX1" fmla="*/ 341485 w 341484"/>
                <a:gd name="connsiteY1" fmla="*/ 0 h 841595"/>
                <a:gd name="connsiteX2" fmla="*/ 341485 w 341484"/>
                <a:gd name="connsiteY2" fmla="*/ 841595 h 841595"/>
                <a:gd name="connsiteX3" fmla="*/ 0 w 341484"/>
                <a:gd name="connsiteY3" fmla="*/ 841595 h 84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484" h="841595">
                  <a:moveTo>
                    <a:pt x="0" y="0"/>
                  </a:moveTo>
                  <a:lnTo>
                    <a:pt x="341485" y="0"/>
                  </a:lnTo>
                  <a:lnTo>
                    <a:pt x="341485" y="841595"/>
                  </a:lnTo>
                  <a:lnTo>
                    <a:pt x="0" y="841595"/>
                  </a:ln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FD405C8-380C-43CE-B844-4C1D4D53021A}"/>
                </a:ext>
              </a:extLst>
            </p:cNvPr>
            <p:cNvSpPr/>
            <p:nvPr/>
          </p:nvSpPr>
          <p:spPr>
            <a:xfrm>
              <a:off x="26568125" y="6244080"/>
              <a:ext cx="355123" cy="444276"/>
            </a:xfrm>
            <a:custGeom>
              <a:avLst/>
              <a:gdLst>
                <a:gd name="connsiteX0" fmla="*/ 234107 w 355123"/>
                <a:gd name="connsiteY0" fmla="*/ 444277 h 444276"/>
                <a:gd name="connsiteX1" fmla="*/ 123723 w 355123"/>
                <a:gd name="connsiteY1" fmla="*/ 444277 h 444276"/>
                <a:gd name="connsiteX2" fmla="*/ 123723 w 355123"/>
                <a:gd name="connsiteY2" fmla="*/ 101026 h 444276"/>
                <a:gd name="connsiteX3" fmla="*/ 0 w 355123"/>
                <a:gd name="connsiteY3" fmla="*/ 101026 h 444276"/>
                <a:gd name="connsiteX4" fmla="*/ 0 w 355123"/>
                <a:gd name="connsiteY4" fmla="*/ 8188 h 444276"/>
                <a:gd name="connsiteX5" fmla="*/ 355123 w 355123"/>
                <a:gd name="connsiteY5" fmla="*/ 5821 h 444276"/>
                <a:gd name="connsiteX6" fmla="*/ 355123 w 355123"/>
                <a:gd name="connsiteY6" fmla="*/ 97983 h 444276"/>
                <a:gd name="connsiteX7" fmla="*/ 234031 w 355123"/>
                <a:gd name="connsiteY7" fmla="*/ 97983 h 44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5123" h="444276">
                  <a:moveTo>
                    <a:pt x="234107" y="444277"/>
                  </a:moveTo>
                  <a:lnTo>
                    <a:pt x="123723" y="444277"/>
                  </a:lnTo>
                  <a:lnTo>
                    <a:pt x="123723" y="101026"/>
                  </a:lnTo>
                  <a:lnTo>
                    <a:pt x="0" y="101026"/>
                  </a:lnTo>
                  <a:lnTo>
                    <a:pt x="0" y="8188"/>
                  </a:lnTo>
                  <a:cubicBezTo>
                    <a:pt x="29719" y="-979"/>
                    <a:pt x="296288" y="-3384"/>
                    <a:pt x="355123" y="5821"/>
                  </a:cubicBezTo>
                  <a:lnTo>
                    <a:pt x="355123" y="97983"/>
                  </a:lnTo>
                  <a:lnTo>
                    <a:pt x="234031" y="97983"/>
                  </a:ln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A1BB9E3-147A-4A6A-86E4-679C75C0D9BB}"/>
              </a:ext>
            </a:extLst>
          </p:cNvPr>
          <p:cNvGrpSpPr/>
          <p:nvPr/>
        </p:nvGrpSpPr>
        <p:grpSpPr>
          <a:xfrm>
            <a:off x="7025670" y="2506410"/>
            <a:ext cx="3167051" cy="990484"/>
            <a:chOff x="32499300" y="4045234"/>
            <a:chExt cx="8178054" cy="2557658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F9EDAF-D3A4-445C-A05A-148C86C12A87}"/>
                </a:ext>
              </a:extLst>
            </p:cNvPr>
            <p:cNvSpPr/>
            <p:nvPr/>
          </p:nvSpPr>
          <p:spPr>
            <a:xfrm>
              <a:off x="32824539" y="4075486"/>
              <a:ext cx="542180" cy="684347"/>
            </a:xfrm>
            <a:custGeom>
              <a:avLst/>
              <a:gdLst>
                <a:gd name="connsiteX0" fmla="*/ 0 w 542180"/>
                <a:gd name="connsiteY0" fmla="*/ 0 h 684347"/>
                <a:gd name="connsiteX1" fmla="*/ 154239 w 542180"/>
                <a:gd name="connsiteY1" fmla="*/ 0 h 684347"/>
                <a:gd name="connsiteX2" fmla="*/ 375839 w 542180"/>
                <a:gd name="connsiteY2" fmla="*/ 36996 h 684347"/>
                <a:gd name="connsiteX3" fmla="*/ 495271 w 542180"/>
                <a:gd name="connsiteY3" fmla="*/ 157397 h 684347"/>
                <a:gd name="connsiteX4" fmla="*/ 542181 w 542180"/>
                <a:gd name="connsiteY4" fmla="*/ 351853 h 684347"/>
                <a:gd name="connsiteX5" fmla="*/ 515943 w 542180"/>
                <a:gd name="connsiteY5" fmla="*/ 497241 h 684347"/>
                <a:gd name="connsiteX6" fmla="*/ 443452 w 542180"/>
                <a:gd name="connsiteY6" fmla="*/ 607104 h 684347"/>
                <a:gd name="connsiteX7" fmla="*/ 343378 w 542180"/>
                <a:gd name="connsiteY7" fmla="*/ 667586 h 684347"/>
                <a:gd name="connsiteX8" fmla="*/ 156647 w 542180"/>
                <a:gd name="connsiteY8" fmla="*/ 684348 h 684347"/>
                <a:gd name="connsiteX9" fmla="*/ 0 w 542180"/>
                <a:gd name="connsiteY9" fmla="*/ 684348 h 684347"/>
                <a:gd name="connsiteX10" fmla="*/ 129283 w 542180"/>
                <a:gd name="connsiteY10" fmla="*/ 125593 h 684347"/>
                <a:gd name="connsiteX11" fmla="*/ 129283 w 542180"/>
                <a:gd name="connsiteY11" fmla="*/ 557348 h 684347"/>
                <a:gd name="connsiteX12" fmla="*/ 189734 w 542180"/>
                <a:gd name="connsiteY12" fmla="*/ 557348 h 684347"/>
                <a:gd name="connsiteX13" fmla="*/ 319204 w 542180"/>
                <a:gd name="connsiteY13" fmla="*/ 536833 h 684347"/>
                <a:gd name="connsiteX14" fmla="*/ 384877 w 542180"/>
                <a:gd name="connsiteY14" fmla="*/ 468032 h 684347"/>
                <a:gd name="connsiteX15" fmla="*/ 410459 w 542180"/>
                <a:gd name="connsiteY15" fmla="*/ 348819 h 684347"/>
                <a:gd name="connsiteX16" fmla="*/ 349539 w 542180"/>
                <a:gd name="connsiteY16" fmla="*/ 179757 h 684347"/>
                <a:gd name="connsiteX17" fmla="*/ 173315 w 542180"/>
                <a:gd name="connsiteY17" fmla="*/ 125718 h 68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2180" h="684347">
                  <a:moveTo>
                    <a:pt x="0" y="0"/>
                  </a:moveTo>
                  <a:lnTo>
                    <a:pt x="154239" y="0"/>
                  </a:lnTo>
                  <a:cubicBezTo>
                    <a:pt x="253646" y="0"/>
                    <a:pt x="327513" y="12332"/>
                    <a:pt x="375839" y="36996"/>
                  </a:cubicBezTo>
                  <a:cubicBezTo>
                    <a:pt x="424166" y="61660"/>
                    <a:pt x="463976" y="101794"/>
                    <a:pt x="495271" y="157397"/>
                  </a:cubicBezTo>
                  <a:cubicBezTo>
                    <a:pt x="526544" y="212917"/>
                    <a:pt x="542181" y="277736"/>
                    <a:pt x="542181" y="351853"/>
                  </a:cubicBezTo>
                  <a:cubicBezTo>
                    <a:pt x="542181" y="404579"/>
                    <a:pt x="533434" y="453043"/>
                    <a:pt x="515943" y="497241"/>
                  </a:cubicBezTo>
                  <a:cubicBezTo>
                    <a:pt x="498452" y="541439"/>
                    <a:pt x="474287" y="578060"/>
                    <a:pt x="443452" y="607104"/>
                  </a:cubicBezTo>
                  <a:cubicBezTo>
                    <a:pt x="412638" y="636291"/>
                    <a:pt x="379279" y="656452"/>
                    <a:pt x="343378" y="667586"/>
                  </a:cubicBezTo>
                  <a:cubicBezTo>
                    <a:pt x="307477" y="678719"/>
                    <a:pt x="245234" y="684307"/>
                    <a:pt x="156647" y="684348"/>
                  </a:cubicBezTo>
                  <a:lnTo>
                    <a:pt x="0" y="684348"/>
                  </a:lnTo>
                  <a:close/>
                  <a:moveTo>
                    <a:pt x="129283" y="125593"/>
                  </a:moveTo>
                  <a:lnTo>
                    <a:pt x="129283" y="557348"/>
                  </a:lnTo>
                  <a:lnTo>
                    <a:pt x="189734" y="557348"/>
                  </a:lnTo>
                  <a:cubicBezTo>
                    <a:pt x="249255" y="557348"/>
                    <a:pt x="292412" y="550509"/>
                    <a:pt x="319204" y="536833"/>
                  </a:cubicBezTo>
                  <a:cubicBezTo>
                    <a:pt x="345995" y="523157"/>
                    <a:pt x="367887" y="500222"/>
                    <a:pt x="384877" y="468032"/>
                  </a:cubicBezTo>
                  <a:cubicBezTo>
                    <a:pt x="401912" y="435758"/>
                    <a:pt x="410437" y="396020"/>
                    <a:pt x="410459" y="348819"/>
                  </a:cubicBezTo>
                  <a:cubicBezTo>
                    <a:pt x="410459" y="276162"/>
                    <a:pt x="390153" y="219808"/>
                    <a:pt x="349539" y="179757"/>
                  </a:cubicBezTo>
                  <a:cubicBezTo>
                    <a:pt x="312949" y="143731"/>
                    <a:pt x="254209" y="125718"/>
                    <a:pt x="173315" y="125718"/>
                  </a:cubicBez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4A3770-0398-4C76-B8CD-19CE69E5169E}"/>
                </a:ext>
              </a:extLst>
            </p:cNvPr>
            <p:cNvSpPr/>
            <p:nvPr/>
          </p:nvSpPr>
          <p:spPr>
            <a:xfrm>
              <a:off x="33457005" y="4240638"/>
              <a:ext cx="530892" cy="532330"/>
            </a:xfrm>
            <a:custGeom>
              <a:avLst/>
              <a:gdLst>
                <a:gd name="connsiteX0" fmla="*/ 530547 w 530892"/>
                <a:gd name="connsiteY0" fmla="*/ 302848 h 532330"/>
                <a:gd name="connsiteX1" fmla="*/ 122747 w 530892"/>
                <a:gd name="connsiteY1" fmla="*/ 302848 h 532330"/>
                <a:gd name="connsiteX2" fmla="*/ 169969 w 530892"/>
                <a:gd name="connsiteY2" fmla="*/ 388693 h 532330"/>
                <a:gd name="connsiteX3" fmla="*/ 267822 w 530892"/>
                <a:gd name="connsiteY3" fmla="*/ 420685 h 532330"/>
                <a:gd name="connsiteX4" fmla="*/ 390162 w 530892"/>
                <a:gd name="connsiteY4" fmla="*/ 370648 h 532330"/>
                <a:gd name="connsiteX5" fmla="*/ 497116 w 530892"/>
                <a:gd name="connsiteY5" fmla="*/ 420904 h 532330"/>
                <a:gd name="connsiteX6" fmla="*/ 401264 w 530892"/>
                <a:gd name="connsiteY6" fmla="*/ 505122 h 532330"/>
                <a:gd name="connsiteX7" fmla="*/ 268760 w 530892"/>
                <a:gd name="connsiteY7" fmla="*/ 532330 h 532330"/>
                <a:gd name="connsiteX8" fmla="*/ 74868 w 530892"/>
                <a:gd name="connsiteY8" fmla="*/ 457274 h 532330"/>
                <a:gd name="connsiteX9" fmla="*/ 0 w 530892"/>
                <a:gd name="connsiteY9" fmla="*/ 269073 h 532330"/>
                <a:gd name="connsiteX10" fmla="*/ 74649 w 530892"/>
                <a:gd name="connsiteY10" fmla="*/ 76713 h 532330"/>
                <a:gd name="connsiteX11" fmla="*/ 261943 w 530892"/>
                <a:gd name="connsiteY11" fmla="*/ 0 h 532330"/>
                <a:gd name="connsiteX12" fmla="*/ 456305 w 530892"/>
                <a:gd name="connsiteY12" fmla="*/ 76525 h 532330"/>
                <a:gd name="connsiteX13" fmla="*/ 530891 w 530892"/>
                <a:gd name="connsiteY13" fmla="*/ 278674 h 532330"/>
                <a:gd name="connsiteX14" fmla="*/ 403610 w 530892"/>
                <a:gd name="connsiteY14" fmla="*/ 202774 h 532330"/>
                <a:gd name="connsiteX15" fmla="*/ 353980 w 530892"/>
                <a:gd name="connsiteY15" fmla="*/ 133974 h 532330"/>
                <a:gd name="connsiteX16" fmla="*/ 268198 w 530892"/>
                <a:gd name="connsiteY16" fmla="*/ 107454 h 532330"/>
                <a:gd name="connsiteX17" fmla="*/ 175035 w 530892"/>
                <a:gd name="connsiteY17" fmla="*/ 137226 h 532330"/>
                <a:gd name="connsiteX18" fmla="*/ 128470 w 530892"/>
                <a:gd name="connsiteY18" fmla="*/ 202899 h 53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0892" h="532330">
                  <a:moveTo>
                    <a:pt x="530547" y="302848"/>
                  </a:moveTo>
                  <a:lnTo>
                    <a:pt x="122747" y="302848"/>
                  </a:lnTo>
                  <a:cubicBezTo>
                    <a:pt x="128648" y="338853"/>
                    <a:pt x="144388" y="367468"/>
                    <a:pt x="169969" y="388693"/>
                  </a:cubicBezTo>
                  <a:cubicBezTo>
                    <a:pt x="195550" y="409918"/>
                    <a:pt x="228168" y="420582"/>
                    <a:pt x="267822" y="420685"/>
                  </a:cubicBezTo>
                  <a:cubicBezTo>
                    <a:pt x="313706" y="421320"/>
                    <a:pt x="357876" y="403256"/>
                    <a:pt x="390162" y="370648"/>
                  </a:cubicBezTo>
                  <a:lnTo>
                    <a:pt x="497116" y="420904"/>
                  </a:lnTo>
                  <a:cubicBezTo>
                    <a:pt x="470431" y="458829"/>
                    <a:pt x="438479" y="486899"/>
                    <a:pt x="401264" y="505122"/>
                  </a:cubicBezTo>
                  <a:cubicBezTo>
                    <a:pt x="364049" y="523345"/>
                    <a:pt x="319883" y="532414"/>
                    <a:pt x="268760" y="532330"/>
                  </a:cubicBezTo>
                  <a:cubicBezTo>
                    <a:pt x="189411" y="532330"/>
                    <a:pt x="124779" y="507311"/>
                    <a:pt x="74868" y="457274"/>
                  </a:cubicBezTo>
                  <a:cubicBezTo>
                    <a:pt x="24956" y="407237"/>
                    <a:pt x="0" y="344504"/>
                    <a:pt x="0" y="269073"/>
                  </a:cubicBezTo>
                  <a:cubicBezTo>
                    <a:pt x="0" y="191932"/>
                    <a:pt x="24884" y="127813"/>
                    <a:pt x="74649" y="76713"/>
                  </a:cubicBezTo>
                  <a:cubicBezTo>
                    <a:pt x="124414" y="25613"/>
                    <a:pt x="186847" y="42"/>
                    <a:pt x="261943" y="0"/>
                  </a:cubicBezTo>
                  <a:cubicBezTo>
                    <a:pt x="341605" y="0"/>
                    <a:pt x="406393" y="25508"/>
                    <a:pt x="456305" y="76525"/>
                  </a:cubicBezTo>
                  <a:cubicBezTo>
                    <a:pt x="506217" y="127541"/>
                    <a:pt x="531079" y="194925"/>
                    <a:pt x="530891" y="278674"/>
                  </a:cubicBezTo>
                  <a:close/>
                  <a:moveTo>
                    <a:pt x="403610" y="202774"/>
                  </a:moveTo>
                  <a:cubicBezTo>
                    <a:pt x="395404" y="174848"/>
                    <a:pt x="377891" y="150570"/>
                    <a:pt x="353980" y="133974"/>
                  </a:cubicBezTo>
                  <a:cubicBezTo>
                    <a:pt x="328949" y="116208"/>
                    <a:pt x="298889" y="106916"/>
                    <a:pt x="268198" y="107454"/>
                  </a:cubicBezTo>
                  <a:cubicBezTo>
                    <a:pt x="234714" y="106850"/>
                    <a:pt x="201964" y="117315"/>
                    <a:pt x="175035" y="137226"/>
                  </a:cubicBezTo>
                  <a:cubicBezTo>
                    <a:pt x="158357" y="149735"/>
                    <a:pt x="142833" y="171626"/>
                    <a:pt x="128470" y="202899"/>
                  </a:cubicBez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BEA1772-D3F8-4FE8-9645-6E13458CDB6A}"/>
                </a:ext>
              </a:extLst>
            </p:cNvPr>
            <p:cNvSpPr/>
            <p:nvPr/>
          </p:nvSpPr>
          <p:spPr>
            <a:xfrm>
              <a:off x="34073490" y="4058285"/>
              <a:ext cx="127062" cy="701548"/>
            </a:xfrm>
            <a:custGeom>
              <a:avLst/>
              <a:gdLst>
                <a:gd name="connsiteX0" fmla="*/ 0 w 127062"/>
                <a:gd name="connsiteY0" fmla="*/ 0 h 701548"/>
                <a:gd name="connsiteX1" fmla="*/ 127062 w 127062"/>
                <a:gd name="connsiteY1" fmla="*/ 0 h 701548"/>
                <a:gd name="connsiteX2" fmla="*/ 127062 w 127062"/>
                <a:gd name="connsiteY2" fmla="*/ 701548 h 701548"/>
                <a:gd name="connsiteX3" fmla="*/ 0 w 127062"/>
                <a:gd name="connsiteY3" fmla="*/ 701548 h 70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62" h="701548">
                  <a:moveTo>
                    <a:pt x="0" y="0"/>
                  </a:moveTo>
                  <a:lnTo>
                    <a:pt x="127062" y="0"/>
                  </a:lnTo>
                  <a:lnTo>
                    <a:pt x="127062" y="701548"/>
                  </a:lnTo>
                  <a:lnTo>
                    <a:pt x="0" y="701548"/>
                  </a:ln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FC487C0-3DC4-4B01-927D-23922EE27235}"/>
                </a:ext>
              </a:extLst>
            </p:cNvPr>
            <p:cNvSpPr/>
            <p:nvPr/>
          </p:nvSpPr>
          <p:spPr>
            <a:xfrm>
              <a:off x="34283597" y="4045234"/>
              <a:ext cx="161836" cy="714599"/>
            </a:xfrm>
            <a:custGeom>
              <a:avLst/>
              <a:gdLst>
                <a:gd name="connsiteX0" fmla="*/ 80701 w 161836"/>
                <a:gd name="connsiteY0" fmla="*/ 10 h 714599"/>
                <a:gd name="connsiteX1" fmla="*/ 137962 w 161836"/>
                <a:gd name="connsiteY1" fmla="*/ 24216 h 714599"/>
                <a:gd name="connsiteX2" fmla="*/ 161823 w 161836"/>
                <a:gd name="connsiteY2" fmla="*/ 82821 h 714599"/>
                <a:gd name="connsiteX3" fmla="*/ 138181 w 161836"/>
                <a:gd name="connsiteY3" fmla="*/ 140739 h 714599"/>
                <a:gd name="connsiteX4" fmla="*/ 81639 w 161836"/>
                <a:gd name="connsiteY4" fmla="*/ 164694 h 714599"/>
                <a:gd name="connsiteX5" fmla="*/ 23909 w 161836"/>
                <a:gd name="connsiteY5" fmla="*/ 140270 h 714599"/>
                <a:gd name="connsiteX6" fmla="*/ 17 w 161836"/>
                <a:gd name="connsiteY6" fmla="*/ 80851 h 714599"/>
                <a:gd name="connsiteX7" fmla="*/ 23659 w 161836"/>
                <a:gd name="connsiteY7" fmla="*/ 23653 h 714599"/>
                <a:gd name="connsiteX8" fmla="*/ 80701 w 161836"/>
                <a:gd name="connsiteY8" fmla="*/ 10 h 714599"/>
                <a:gd name="connsiteX9" fmla="*/ 17217 w 161836"/>
                <a:gd name="connsiteY9" fmla="*/ 208414 h 714599"/>
                <a:gd name="connsiteX10" fmla="*/ 144154 w 161836"/>
                <a:gd name="connsiteY10" fmla="*/ 208414 h 714599"/>
                <a:gd name="connsiteX11" fmla="*/ 144154 w 161836"/>
                <a:gd name="connsiteY11" fmla="*/ 714599 h 714599"/>
                <a:gd name="connsiteX12" fmla="*/ 17217 w 161836"/>
                <a:gd name="connsiteY12" fmla="*/ 714599 h 71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836" h="714599">
                  <a:moveTo>
                    <a:pt x="80701" y="10"/>
                  </a:moveTo>
                  <a:cubicBezTo>
                    <a:pt x="102329" y="-259"/>
                    <a:pt x="123085" y="8516"/>
                    <a:pt x="137962" y="24216"/>
                  </a:cubicBezTo>
                  <a:cubicBezTo>
                    <a:pt x="153605" y="39660"/>
                    <a:pt x="162230" y="60843"/>
                    <a:pt x="161823" y="82821"/>
                  </a:cubicBezTo>
                  <a:cubicBezTo>
                    <a:pt x="162195" y="104548"/>
                    <a:pt x="153652" y="125480"/>
                    <a:pt x="138181" y="140739"/>
                  </a:cubicBezTo>
                  <a:cubicBezTo>
                    <a:pt x="123495" y="156255"/>
                    <a:pt x="103002" y="164937"/>
                    <a:pt x="81639" y="164694"/>
                  </a:cubicBezTo>
                  <a:cubicBezTo>
                    <a:pt x="59820" y="165019"/>
                    <a:pt x="38870" y="156155"/>
                    <a:pt x="23909" y="140270"/>
                  </a:cubicBezTo>
                  <a:cubicBezTo>
                    <a:pt x="8194" y="124537"/>
                    <a:pt x="-431" y="103083"/>
                    <a:pt x="17" y="80851"/>
                  </a:cubicBezTo>
                  <a:cubicBezTo>
                    <a:pt x="-306" y="59345"/>
                    <a:pt x="8244" y="38655"/>
                    <a:pt x="23659" y="23653"/>
                  </a:cubicBezTo>
                  <a:cubicBezTo>
                    <a:pt x="38583" y="8220"/>
                    <a:pt x="59235" y="-340"/>
                    <a:pt x="80701" y="10"/>
                  </a:cubicBezTo>
                  <a:close/>
                  <a:moveTo>
                    <a:pt x="17217" y="208414"/>
                  </a:moveTo>
                  <a:lnTo>
                    <a:pt x="144154" y="208414"/>
                  </a:lnTo>
                  <a:lnTo>
                    <a:pt x="144154" y="714599"/>
                  </a:lnTo>
                  <a:lnTo>
                    <a:pt x="17217" y="714599"/>
                  </a:ln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64D1183-10D7-4508-A6A9-BF1E67ADA32D}"/>
                </a:ext>
              </a:extLst>
            </p:cNvPr>
            <p:cNvSpPr/>
            <p:nvPr/>
          </p:nvSpPr>
          <p:spPr>
            <a:xfrm>
              <a:off x="34487952" y="4253648"/>
              <a:ext cx="513190" cy="506185"/>
            </a:xfrm>
            <a:custGeom>
              <a:avLst/>
              <a:gdLst>
                <a:gd name="connsiteX0" fmla="*/ 0 w 513190"/>
                <a:gd name="connsiteY0" fmla="*/ 0 h 506185"/>
                <a:gd name="connsiteX1" fmla="*/ 129314 w 513190"/>
                <a:gd name="connsiteY1" fmla="*/ 0 h 506185"/>
                <a:gd name="connsiteX2" fmla="*/ 257127 w 513190"/>
                <a:gd name="connsiteY2" fmla="*/ 298689 h 506185"/>
                <a:gd name="connsiteX3" fmla="*/ 384658 w 513190"/>
                <a:gd name="connsiteY3" fmla="*/ 0 h 506185"/>
                <a:gd name="connsiteX4" fmla="*/ 513190 w 513190"/>
                <a:gd name="connsiteY4" fmla="*/ 0 h 506185"/>
                <a:gd name="connsiteX5" fmla="*/ 298032 w 513190"/>
                <a:gd name="connsiteY5" fmla="*/ 506185 h 506185"/>
                <a:gd name="connsiteX6" fmla="*/ 215753 w 513190"/>
                <a:gd name="connsiteY6" fmla="*/ 506185 h 50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3190" h="506185">
                  <a:moveTo>
                    <a:pt x="0" y="0"/>
                  </a:moveTo>
                  <a:lnTo>
                    <a:pt x="129314" y="0"/>
                  </a:lnTo>
                  <a:lnTo>
                    <a:pt x="257127" y="298689"/>
                  </a:lnTo>
                  <a:lnTo>
                    <a:pt x="384658" y="0"/>
                  </a:lnTo>
                  <a:lnTo>
                    <a:pt x="513190" y="0"/>
                  </a:lnTo>
                  <a:lnTo>
                    <a:pt x="298032" y="506185"/>
                  </a:lnTo>
                  <a:lnTo>
                    <a:pt x="215753" y="506185"/>
                  </a:ln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D4BC310-966D-402F-8584-1DA57E56B9D4}"/>
                </a:ext>
              </a:extLst>
            </p:cNvPr>
            <p:cNvSpPr/>
            <p:nvPr/>
          </p:nvSpPr>
          <p:spPr>
            <a:xfrm>
              <a:off x="35048834" y="4240638"/>
              <a:ext cx="531141" cy="532079"/>
            </a:xfrm>
            <a:custGeom>
              <a:avLst/>
              <a:gdLst>
                <a:gd name="connsiteX0" fmla="*/ 530547 w 531141"/>
                <a:gd name="connsiteY0" fmla="*/ 302849 h 532079"/>
                <a:gd name="connsiteX1" fmla="*/ 122778 w 531141"/>
                <a:gd name="connsiteY1" fmla="*/ 302849 h 532079"/>
                <a:gd name="connsiteX2" fmla="*/ 169969 w 531141"/>
                <a:gd name="connsiteY2" fmla="*/ 388693 h 532079"/>
                <a:gd name="connsiteX3" fmla="*/ 267854 w 531141"/>
                <a:gd name="connsiteY3" fmla="*/ 420685 h 532079"/>
                <a:gd name="connsiteX4" fmla="*/ 390131 w 531141"/>
                <a:gd name="connsiteY4" fmla="*/ 370649 h 532079"/>
                <a:gd name="connsiteX5" fmla="*/ 497085 w 531141"/>
                <a:gd name="connsiteY5" fmla="*/ 420904 h 532079"/>
                <a:gd name="connsiteX6" fmla="*/ 401296 w 531141"/>
                <a:gd name="connsiteY6" fmla="*/ 504872 h 532079"/>
                <a:gd name="connsiteX7" fmla="*/ 268760 w 531141"/>
                <a:gd name="connsiteY7" fmla="*/ 532080 h 532079"/>
                <a:gd name="connsiteX8" fmla="*/ 74868 w 531141"/>
                <a:gd name="connsiteY8" fmla="*/ 457025 h 532079"/>
                <a:gd name="connsiteX9" fmla="*/ 0 w 531141"/>
                <a:gd name="connsiteY9" fmla="*/ 268824 h 532079"/>
                <a:gd name="connsiteX10" fmla="*/ 74617 w 531141"/>
                <a:gd name="connsiteY10" fmla="*/ 76463 h 532079"/>
                <a:gd name="connsiteX11" fmla="*/ 261912 w 531141"/>
                <a:gd name="connsiteY11" fmla="*/ 0 h 532079"/>
                <a:gd name="connsiteX12" fmla="*/ 456274 w 531141"/>
                <a:gd name="connsiteY12" fmla="*/ 76526 h 532079"/>
                <a:gd name="connsiteX13" fmla="*/ 531141 w 531141"/>
                <a:gd name="connsiteY13" fmla="*/ 278674 h 532079"/>
                <a:gd name="connsiteX14" fmla="*/ 403610 w 531141"/>
                <a:gd name="connsiteY14" fmla="*/ 202775 h 532079"/>
                <a:gd name="connsiteX15" fmla="*/ 354011 w 531141"/>
                <a:gd name="connsiteY15" fmla="*/ 133974 h 532079"/>
                <a:gd name="connsiteX16" fmla="*/ 268166 w 531141"/>
                <a:gd name="connsiteY16" fmla="*/ 107455 h 532079"/>
                <a:gd name="connsiteX17" fmla="*/ 175035 w 531141"/>
                <a:gd name="connsiteY17" fmla="*/ 137227 h 532079"/>
                <a:gd name="connsiteX18" fmla="*/ 128438 w 531141"/>
                <a:gd name="connsiteY18" fmla="*/ 202900 h 53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41" h="532079">
                  <a:moveTo>
                    <a:pt x="530547" y="302849"/>
                  </a:moveTo>
                  <a:lnTo>
                    <a:pt x="122778" y="302849"/>
                  </a:lnTo>
                  <a:cubicBezTo>
                    <a:pt x="128657" y="338853"/>
                    <a:pt x="144388" y="367468"/>
                    <a:pt x="169969" y="388693"/>
                  </a:cubicBezTo>
                  <a:cubicBezTo>
                    <a:pt x="195550" y="409918"/>
                    <a:pt x="228178" y="420582"/>
                    <a:pt x="267854" y="420685"/>
                  </a:cubicBezTo>
                  <a:cubicBezTo>
                    <a:pt x="313712" y="421276"/>
                    <a:pt x="357842" y="403216"/>
                    <a:pt x="390131" y="370649"/>
                  </a:cubicBezTo>
                  <a:lnTo>
                    <a:pt x="497085" y="420904"/>
                  </a:lnTo>
                  <a:cubicBezTo>
                    <a:pt x="470400" y="458745"/>
                    <a:pt x="438470" y="486734"/>
                    <a:pt x="401296" y="504872"/>
                  </a:cubicBezTo>
                  <a:cubicBezTo>
                    <a:pt x="364121" y="523011"/>
                    <a:pt x="319945" y="532080"/>
                    <a:pt x="268760" y="532080"/>
                  </a:cubicBezTo>
                  <a:cubicBezTo>
                    <a:pt x="189411" y="532080"/>
                    <a:pt x="124779" y="507061"/>
                    <a:pt x="74868" y="457025"/>
                  </a:cubicBezTo>
                  <a:cubicBezTo>
                    <a:pt x="24956" y="406988"/>
                    <a:pt x="0" y="344254"/>
                    <a:pt x="0" y="268824"/>
                  </a:cubicBezTo>
                  <a:cubicBezTo>
                    <a:pt x="0" y="191682"/>
                    <a:pt x="24871" y="127563"/>
                    <a:pt x="74617" y="76463"/>
                  </a:cubicBezTo>
                  <a:cubicBezTo>
                    <a:pt x="124364" y="25363"/>
                    <a:pt x="186794" y="-125"/>
                    <a:pt x="261912" y="0"/>
                  </a:cubicBezTo>
                  <a:cubicBezTo>
                    <a:pt x="341595" y="0"/>
                    <a:pt x="406384" y="25509"/>
                    <a:pt x="456274" y="76526"/>
                  </a:cubicBezTo>
                  <a:cubicBezTo>
                    <a:pt x="506164" y="127541"/>
                    <a:pt x="531119" y="194925"/>
                    <a:pt x="531141" y="278674"/>
                  </a:cubicBezTo>
                  <a:close/>
                  <a:moveTo>
                    <a:pt x="403610" y="202775"/>
                  </a:moveTo>
                  <a:cubicBezTo>
                    <a:pt x="395404" y="174857"/>
                    <a:pt x="377903" y="150583"/>
                    <a:pt x="354011" y="133974"/>
                  </a:cubicBezTo>
                  <a:cubicBezTo>
                    <a:pt x="328961" y="116196"/>
                    <a:pt x="298880" y="106903"/>
                    <a:pt x="268166" y="107455"/>
                  </a:cubicBezTo>
                  <a:cubicBezTo>
                    <a:pt x="234692" y="106845"/>
                    <a:pt x="201949" y="117311"/>
                    <a:pt x="175035" y="137227"/>
                  </a:cubicBezTo>
                  <a:cubicBezTo>
                    <a:pt x="158232" y="149736"/>
                    <a:pt x="142699" y="171627"/>
                    <a:pt x="128438" y="202900"/>
                  </a:cubicBez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6E4F99E-0B75-4E10-B9AA-CDEDE388A019}"/>
                </a:ext>
              </a:extLst>
            </p:cNvPr>
            <p:cNvSpPr/>
            <p:nvPr/>
          </p:nvSpPr>
          <p:spPr>
            <a:xfrm>
              <a:off x="35649526" y="4240574"/>
              <a:ext cx="271481" cy="519259"/>
            </a:xfrm>
            <a:custGeom>
              <a:avLst/>
              <a:gdLst>
                <a:gd name="connsiteX0" fmla="*/ 0 w 271481"/>
                <a:gd name="connsiteY0" fmla="*/ 13074 h 519259"/>
                <a:gd name="connsiteX1" fmla="*/ 108799 w 271481"/>
                <a:gd name="connsiteY1" fmla="*/ 13074 h 519259"/>
                <a:gd name="connsiteX2" fmla="*/ 108799 w 271481"/>
                <a:gd name="connsiteY2" fmla="*/ 76746 h 519259"/>
                <a:gd name="connsiteX3" fmla="*/ 155708 w 271481"/>
                <a:gd name="connsiteY3" fmla="*/ 19547 h 519259"/>
                <a:gd name="connsiteX4" fmla="*/ 219849 w 271481"/>
                <a:gd name="connsiteY4" fmla="*/ 2 h 519259"/>
                <a:gd name="connsiteX5" fmla="*/ 271481 w 271481"/>
                <a:gd name="connsiteY5" fmla="*/ 13011 h 519259"/>
                <a:gd name="connsiteX6" fmla="*/ 231952 w 271481"/>
                <a:gd name="connsiteY6" fmla="*/ 122467 h 519259"/>
                <a:gd name="connsiteX7" fmla="*/ 195269 w 271481"/>
                <a:gd name="connsiteY7" fmla="*/ 111146 h 519259"/>
                <a:gd name="connsiteX8" fmla="*/ 145763 w 271481"/>
                <a:gd name="connsiteY8" fmla="*/ 147454 h 519259"/>
                <a:gd name="connsiteX9" fmla="*/ 125530 w 271481"/>
                <a:gd name="connsiteY9" fmla="*/ 289809 h 519259"/>
                <a:gd name="connsiteX10" fmla="*/ 125999 w 271481"/>
                <a:gd name="connsiteY10" fmla="*/ 314452 h 519259"/>
                <a:gd name="connsiteX11" fmla="*/ 125999 w 271481"/>
                <a:gd name="connsiteY11" fmla="*/ 519259 h 519259"/>
                <a:gd name="connsiteX12" fmla="*/ 0 w 271481"/>
                <a:gd name="connsiteY12" fmla="*/ 519259 h 51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1481" h="519259">
                  <a:moveTo>
                    <a:pt x="0" y="13074"/>
                  </a:moveTo>
                  <a:lnTo>
                    <a:pt x="108799" y="13074"/>
                  </a:lnTo>
                  <a:lnTo>
                    <a:pt x="108799" y="76746"/>
                  </a:lnTo>
                  <a:cubicBezTo>
                    <a:pt x="120589" y="51727"/>
                    <a:pt x="136225" y="32661"/>
                    <a:pt x="155708" y="19547"/>
                  </a:cubicBezTo>
                  <a:cubicBezTo>
                    <a:pt x="174629" y="6697"/>
                    <a:pt x="196989" y="-118"/>
                    <a:pt x="219849" y="2"/>
                  </a:cubicBezTo>
                  <a:cubicBezTo>
                    <a:pt x="237831" y="385"/>
                    <a:pt x="255469" y="4832"/>
                    <a:pt x="271481" y="13011"/>
                  </a:cubicBezTo>
                  <a:lnTo>
                    <a:pt x="231952" y="122467"/>
                  </a:lnTo>
                  <a:cubicBezTo>
                    <a:pt x="217097" y="114920"/>
                    <a:pt x="204870" y="111146"/>
                    <a:pt x="195269" y="111146"/>
                  </a:cubicBezTo>
                  <a:cubicBezTo>
                    <a:pt x="175755" y="111146"/>
                    <a:pt x="159242" y="123249"/>
                    <a:pt x="145763" y="147454"/>
                  </a:cubicBezTo>
                  <a:cubicBezTo>
                    <a:pt x="132285" y="171659"/>
                    <a:pt x="125530" y="219110"/>
                    <a:pt x="125530" y="289809"/>
                  </a:cubicBezTo>
                  <a:lnTo>
                    <a:pt x="125999" y="314452"/>
                  </a:lnTo>
                  <a:lnTo>
                    <a:pt x="125999" y="519259"/>
                  </a:lnTo>
                  <a:lnTo>
                    <a:pt x="0" y="519259"/>
                  </a:ln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3D97386-3A92-49B9-85A4-E5686016D5F2}"/>
                </a:ext>
              </a:extLst>
            </p:cNvPr>
            <p:cNvSpPr/>
            <p:nvPr/>
          </p:nvSpPr>
          <p:spPr>
            <a:xfrm>
              <a:off x="35951702" y="4045234"/>
              <a:ext cx="161836" cy="714599"/>
            </a:xfrm>
            <a:custGeom>
              <a:avLst/>
              <a:gdLst>
                <a:gd name="connsiteX0" fmla="*/ 80701 w 161836"/>
                <a:gd name="connsiteY0" fmla="*/ 10 h 714599"/>
                <a:gd name="connsiteX1" fmla="*/ 137930 w 161836"/>
                <a:gd name="connsiteY1" fmla="*/ 24216 h 714599"/>
                <a:gd name="connsiteX2" fmla="*/ 161823 w 161836"/>
                <a:gd name="connsiteY2" fmla="*/ 82821 h 714599"/>
                <a:gd name="connsiteX3" fmla="*/ 138180 w 161836"/>
                <a:gd name="connsiteY3" fmla="*/ 140739 h 714599"/>
                <a:gd name="connsiteX4" fmla="*/ 81608 w 161836"/>
                <a:gd name="connsiteY4" fmla="*/ 164694 h 714599"/>
                <a:gd name="connsiteX5" fmla="*/ 23877 w 161836"/>
                <a:gd name="connsiteY5" fmla="*/ 140270 h 714599"/>
                <a:gd name="connsiteX6" fmla="*/ 16 w 161836"/>
                <a:gd name="connsiteY6" fmla="*/ 80851 h 714599"/>
                <a:gd name="connsiteX7" fmla="*/ 23659 w 161836"/>
                <a:gd name="connsiteY7" fmla="*/ 23653 h 714599"/>
                <a:gd name="connsiteX8" fmla="*/ 80701 w 161836"/>
                <a:gd name="connsiteY8" fmla="*/ 10 h 714599"/>
                <a:gd name="connsiteX9" fmla="*/ 17216 w 161836"/>
                <a:gd name="connsiteY9" fmla="*/ 208414 h 714599"/>
                <a:gd name="connsiteX10" fmla="*/ 144154 w 161836"/>
                <a:gd name="connsiteY10" fmla="*/ 208414 h 714599"/>
                <a:gd name="connsiteX11" fmla="*/ 144154 w 161836"/>
                <a:gd name="connsiteY11" fmla="*/ 714599 h 714599"/>
                <a:gd name="connsiteX12" fmla="*/ 17216 w 161836"/>
                <a:gd name="connsiteY12" fmla="*/ 714599 h 71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836" h="714599">
                  <a:moveTo>
                    <a:pt x="80701" y="10"/>
                  </a:moveTo>
                  <a:cubicBezTo>
                    <a:pt x="102310" y="-250"/>
                    <a:pt x="123076" y="8524"/>
                    <a:pt x="137930" y="24216"/>
                  </a:cubicBezTo>
                  <a:cubicBezTo>
                    <a:pt x="153567" y="39657"/>
                    <a:pt x="162229" y="60839"/>
                    <a:pt x="161823" y="82821"/>
                  </a:cubicBezTo>
                  <a:cubicBezTo>
                    <a:pt x="162198" y="104548"/>
                    <a:pt x="153660" y="125480"/>
                    <a:pt x="138180" y="140739"/>
                  </a:cubicBezTo>
                  <a:cubicBezTo>
                    <a:pt x="123482" y="156263"/>
                    <a:pt x="102967" y="164946"/>
                    <a:pt x="81608" y="164694"/>
                  </a:cubicBezTo>
                  <a:cubicBezTo>
                    <a:pt x="59779" y="165011"/>
                    <a:pt x="38857" y="156149"/>
                    <a:pt x="23877" y="140270"/>
                  </a:cubicBezTo>
                  <a:cubicBezTo>
                    <a:pt x="8178" y="124526"/>
                    <a:pt x="-422" y="103076"/>
                    <a:pt x="16" y="80851"/>
                  </a:cubicBezTo>
                  <a:cubicBezTo>
                    <a:pt x="-297" y="59345"/>
                    <a:pt x="8241" y="38655"/>
                    <a:pt x="23659" y="23653"/>
                  </a:cubicBezTo>
                  <a:cubicBezTo>
                    <a:pt x="38576" y="8220"/>
                    <a:pt x="59247" y="-340"/>
                    <a:pt x="80701" y="10"/>
                  </a:cubicBezTo>
                  <a:close/>
                  <a:moveTo>
                    <a:pt x="17216" y="208414"/>
                  </a:moveTo>
                  <a:lnTo>
                    <a:pt x="144154" y="208414"/>
                  </a:lnTo>
                  <a:lnTo>
                    <a:pt x="144154" y="714599"/>
                  </a:lnTo>
                  <a:lnTo>
                    <a:pt x="17216" y="714599"/>
                  </a:ln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0EC3D0D-348F-486E-8445-96D172126C0D}"/>
                </a:ext>
              </a:extLst>
            </p:cNvPr>
            <p:cNvSpPr/>
            <p:nvPr/>
          </p:nvSpPr>
          <p:spPr>
            <a:xfrm>
              <a:off x="36210221" y="4240638"/>
              <a:ext cx="448642" cy="519320"/>
            </a:xfrm>
            <a:custGeom>
              <a:avLst/>
              <a:gdLst>
                <a:gd name="connsiteX0" fmla="*/ 0 w 448642"/>
                <a:gd name="connsiteY0" fmla="*/ 13010 h 519320"/>
                <a:gd name="connsiteX1" fmla="*/ 126937 w 448642"/>
                <a:gd name="connsiteY1" fmla="*/ 13010 h 519320"/>
                <a:gd name="connsiteX2" fmla="*/ 126937 w 448642"/>
                <a:gd name="connsiteY2" fmla="*/ 64892 h 519320"/>
                <a:gd name="connsiteX3" fmla="*/ 205120 w 448642"/>
                <a:gd name="connsiteY3" fmla="*/ 14229 h 519320"/>
                <a:gd name="connsiteX4" fmla="*/ 276860 w 448642"/>
                <a:gd name="connsiteY4" fmla="*/ 0 h 519320"/>
                <a:gd name="connsiteX5" fmla="*/ 404548 w 448642"/>
                <a:gd name="connsiteY5" fmla="*/ 52570 h 519320"/>
                <a:gd name="connsiteX6" fmla="*/ 448643 w 448642"/>
                <a:gd name="connsiteY6" fmla="*/ 184699 h 519320"/>
                <a:gd name="connsiteX7" fmla="*/ 448643 w 448642"/>
                <a:gd name="connsiteY7" fmla="*/ 519320 h 519320"/>
                <a:gd name="connsiteX8" fmla="*/ 323301 w 448642"/>
                <a:gd name="connsiteY8" fmla="*/ 519320 h 519320"/>
                <a:gd name="connsiteX9" fmla="*/ 323301 w 448642"/>
                <a:gd name="connsiteY9" fmla="*/ 297532 h 519320"/>
                <a:gd name="connsiteX10" fmla="*/ 315170 w 448642"/>
                <a:gd name="connsiteY10" fmla="*/ 177193 h 519320"/>
                <a:gd name="connsiteX11" fmla="*/ 287024 w 448642"/>
                <a:gd name="connsiteY11" fmla="*/ 131878 h 519320"/>
                <a:gd name="connsiteX12" fmla="*/ 237175 w 448642"/>
                <a:gd name="connsiteY12" fmla="*/ 116242 h 519320"/>
                <a:gd name="connsiteX13" fmla="*/ 171095 w 448642"/>
                <a:gd name="connsiteY13" fmla="*/ 142042 h 519320"/>
                <a:gd name="connsiteX14" fmla="*/ 132817 w 448642"/>
                <a:gd name="connsiteY14" fmla="*/ 213376 h 519320"/>
                <a:gd name="connsiteX15" fmla="*/ 127250 w 448642"/>
                <a:gd name="connsiteY15" fmla="*/ 316045 h 519320"/>
                <a:gd name="connsiteX16" fmla="*/ 127250 w 448642"/>
                <a:gd name="connsiteY16" fmla="*/ 519195 h 519320"/>
                <a:gd name="connsiteX17" fmla="*/ 313 w 448642"/>
                <a:gd name="connsiteY17" fmla="*/ 519195 h 51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8642" h="519320">
                  <a:moveTo>
                    <a:pt x="0" y="13010"/>
                  </a:moveTo>
                  <a:lnTo>
                    <a:pt x="126937" y="13010"/>
                  </a:lnTo>
                  <a:lnTo>
                    <a:pt x="126937" y="64892"/>
                  </a:lnTo>
                  <a:cubicBezTo>
                    <a:pt x="155709" y="40624"/>
                    <a:pt x="181759" y="23736"/>
                    <a:pt x="205120" y="14229"/>
                  </a:cubicBezTo>
                  <a:cubicBezTo>
                    <a:pt x="227887" y="4868"/>
                    <a:pt x="252248" y="34"/>
                    <a:pt x="276860" y="0"/>
                  </a:cubicBezTo>
                  <a:cubicBezTo>
                    <a:pt x="326897" y="0"/>
                    <a:pt x="369460" y="17523"/>
                    <a:pt x="404548" y="52570"/>
                  </a:cubicBezTo>
                  <a:cubicBezTo>
                    <a:pt x="433945" y="82342"/>
                    <a:pt x="448643" y="126384"/>
                    <a:pt x="448643" y="184699"/>
                  </a:cubicBezTo>
                  <a:lnTo>
                    <a:pt x="448643" y="519320"/>
                  </a:lnTo>
                  <a:lnTo>
                    <a:pt x="323301" y="519320"/>
                  </a:lnTo>
                  <a:lnTo>
                    <a:pt x="323301" y="297532"/>
                  </a:lnTo>
                  <a:cubicBezTo>
                    <a:pt x="323301" y="237072"/>
                    <a:pt x="320580" y="196958"/>
                    <a:pt x="315170" y="177193"/>
                  </a:cubicBezTo>
                  <a:cubicBezTo>
                    <a:pt x="309760" y="157428"/>
                    <a:pt x="300378" y="142324"/>
                    <a:pt x="287024" y="131878"/>
                  </a:cubicBezTo>
                  <a:cubicBezTo>
                    <a:pt x="273576" y="121455"/>
                    <a:pt x="256971" y="116242"/>
                    <a:pt x="237175" y="116242"/>
                  </a:cubicBezTo>
                  <a:cubicBezTo>
                    <a:pt x="212625" y="115808"/>
                    <a:pt x="188858" y="125080"/>
                    <a:pt x="171095" y="142042"/>
                  </a:cubicBezTo>
                  <a:cubicBezTo>
                    <a:pt x="152675" y="159242"/>
                    <a:pt x="139916" y="183019"/>
                    <a:pt x="132817" y="213376"/>
                  </a:cubicBezTo>
                  <a:cubicBezTo>
                    <a:pt x="129095" y="229178"/>
                    <a:pt x="127219" y="263403"/>
                    <a:pt x="127250" y="316045"/>
                  </a:cubicBezTo>
                  <a:lnTo>
                    <a:pt x="127250" y="519195"/>
                  </a:lnTo>
                  <a:lnTo>
                    <a:pt x="313" y="519195"/>
                  </a:ln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1AA5F56-0932-45DC-8064-5D3CBC85F336}"/>
                </a:ext>
              </a:extLst>
            </p:cNvPr>
            <p:cNvSpPr/>
            <p:nvPr/>
          </p:nvSpPr>
          <p:spPr>
            <a:xfrm>
              <a:off x="36761220" y="4240635"/>
              <a:ext cx="522634" cy="717375"/>
            </a:xfrm>
            <a:custGeom>
              <a:avLst/>
              <a:gdLst>
                <a:gd name="connsiteX0" fmla="*/ 396167 w 522634"/>
                <a:gd name="connsiteY0" fmla="*/ 13013 h 717375"/>
                <a:gd name="connsiteX1" fmla="*/ 522635 w 522634"/>
                <a:gd name="connsiteY1" fmla="*/ 13013 h 717375"/>
                <a:gd name="connsiteX2" fmla="*/ 522635 w 522634"/>
                <a:gd name="connsiteY2" fmla="*/ 446614 h 717375"/>
                <a:gd name="connsiteX3" fmla="*/ 471034 w 522634"/>
                <a:gd name="connsiteY3" fmla="*/ 635503 h 717375"/>
                <a:gd name="connsiteX4" fmla="*/ 262256 w 522634"/>
                <a:gd name="connsiteY4" fmla="*/ 717376 h 717375"/>
                <a:gd name="connsiteX5" fmla="*/ 137163 w 522634"/>
                <a:gd name="connsiteY5" fmla="*/ 698768 h 717375"/>
                <a:gd name="connsiteX6" fmla="*/ 51601 w 522634"/>
                <a:gd name="connsiteY6" fmla="*/ 644103 h 717375"/>
                <a:gd name="connsiteX7" fmla="*/ 0 w 522634"/>
                <a:gd name="connsiteY7" fmla="*/ 556539 h 717375"/>
                <a:gd name="connsiteX8" fmla="*/ 139947 w 522634"/>
                <a:gd name="connsiteY8" fmla="*/ 556539 h 717375"/>
                <a:gd name="connsiteX9" fmla="*/ 187826 w 522634"/>
                <a:gd name="connsiteY9" fmla="*/ 588875 h 717375"/>
                <a:gd name="connsiteX10" fmla="*/ 257127 w 522634"/>
                <a:gd name="connsiteY10" fmla="*/ 599789 h 717375"/>
                <a:gd name="connsiteX11" fmla="*/ 339406 w 522634"/>
                <a:gd name="connsiteY11" fmla="*/ 583965 h 717375"/>
                <a:gd name="connsiteX12" fmla="*/ 383345 w 522634"/>
                <a:gd name="connsiteY12" fmla="*/ 543029 h 717375"/>
                <a:gd name="connsiteX13" fmla="*/ 396135 w 522634"/>
                <a:gd name="connsiteY13" fmla="*/ 456496 h 717375"/>
                <a:gd name="connsiteX14" fmla="*/ 325928 w 522634"/>
                <a:gd name="connsiteY14" fmla="*/ 504657 h 717375"/>
                <a:gd name="connsiteX15" fmla="*/ 242710 w 522634"/>
                <a:gd name="connsiteY15" fmla="*/ 519324 h 717375"/>
                <a:gd name="connsiteX16" fmla="*/ 70708 w 522634"/>
                <a:gd name="connsiteY16" fmla="*/ 445801 h 717375"/>
                <a:gd name="connsiteX17" fmla="*/ 594 w 522634"/>
                <a:gd name="connsiteY17" fmla="*/ 259601 h 717375"/>
                <a:gd name="connsiteX18" fmla="*/ 74993 w 522634"/>
                <a:gd name="connsiteY18" fmla="*/ 66052 h 717375"/>
                <a:gd name="connsiteX19" fmla="*/ 235861 w 522634"/>
                <a:gd name="connsiteY19" fmla="*/ 4 h 717375"/>
                <a:gd name="connsiteX20" fmla="*/ 318422 w 522634"/>
                <a:gd name="connsiteY20" fmla="*/ 16047 h 717375"/>
                <a:gd name="connsiteX21" fmla="*/ 396292 w 522634"/>
                <a:gd name="connsiteY21" fmla="*/ 68867 h 717375"/>
                <a:gd name="connsiteX22" fmla="*/ 264570 w 522634"/>
                <a:gd name="connsiteY22" fmla="*/ 118622 h 717375"/>
                <a:gd name="connsiteX23" fmla="*/ 165528 w 522634"/>
                <a:gd name="connsiteY23" fmla="*/ 158871 h 717375"/>
                <a:gd name="connsiteX24" fmla="*/ 126499 w 522634"/>
                <a:gd name="connsiteY24" fmla="*/ 260070 h 717375"/>
                <a:gd name="connsiteX25" fmla="*/ 166466 w 522634"/>
                <a:gd name="connsiteY25" fmla="*/ 363803 h 717375"/>
                <a:gd name="connsiteX26" fmla="*/ 266915 w 522634"/>
                <a:gd name="connsiteY26" fmla="*/ 404270 h 717375"/>
                <a:gd name="connsiteX27" fmla="*/ 364331 w 522634"/>
                <a:gd name="connsiteY27" fmla="*/ 364741 h 717375"/>
                <a:gd name="connsiteX28" fmla="*/ 402671 w 522634"/>
                <a:gd name="connsiteY28" fmla="*/ 260977 h 717375"/>
                <a:gd name="connsiteX29" fmla="*/ 364080 w 522634"/>
                <a:gd name="connsiteY29" fmla="*/ 158183 h 717375"/>
                <a:gd name="connsiteX30" fmla="*/ 264570 w 522634"/>
                <a:gd name="connsiteY30" fmla="*/ 118622 h 71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22634" h="717375">
                  <a:moveTo>
                    <a:pt x="396167" y="13013"/>
                  </a:moveTo>
                  <a:lnTo>
                    <a:pt x="522635" y="13013"/>
                  </a:lnTo>
                  <a:lnTo>
                    <a:pt x="522635" y="446614"/>
                  </a:lnTo>
                  <a:cubicBezTo>
                    <a:pt x="522635" y="532217"/>
                    <a:pt x="505435" y="595183"/>
                    <a:pt x="471034" y="635503"/>
                  </a:cubicBezTo>
                  <a:cubicBezTo>
                    <a:pt x="424844" y="690084"/>
                    <a:pt x="355262" y="717376"/>
                    <a:pt x="262256" y="717376"/>
                  </a:cubicBezTo>
                  <a:cubicBezTo>
                    <a:pt x="212657" y="717376"/>
                    <a:pt x="170969" y="711174"/>
                    <a:pt x="137163" y="698768"/>
                  </a:cubicBezTo>
                  <a:cubicBezTo>
                    <a:pt x="104858" y="687304"/>
                    <a:pt x="75587" y="668605"/>
                    <a:pt x="51601" y="644103"/>
                  </a:cubicBezTo>
                  <a:cubicBezTo>
                    <a:pt x="27864" y="619291"/>
                    <a:pt x="10195" y="589319"/>
                    <a:pt x="0" y="556539"/>
                  </a:cubicBezTo>
                  <a:lnTo>
                    <a:pt x="139947" y="556539"/>
                  </a:lnTo>
                  <a:cubicBezTo>
                    <a:pt x="152925" y="571193"/>
                    <a:pt x="169374" y="582317"/>
                    <a:pt x="187826" y="588875"/>
                  </a:cubicBezTo>
                  <a:cubicBezTo>
                    <a:pt x="210092" y="596590"/>
                    <a:pt x="233547" y="600283"/>
                    <a:pt x="257127" y="599789"/>
                  </a:cubicBezTo>
                  <a:cubicBezTo>
                    <a:pt x="291215" y="599789"/>
                    <a:pt x="318641" y="594513"/>
                    <a:pt x="339406" y="583965"/>
                  </a:cubicBezTo>
                  <a:cubicBezTo>
                    <a:pt x="360171" y="573417"/>
                    <a:pt x="374807" y="559769"/>
                    <a:pt x="383345" y="543029"/>
                  </a:cubicBezTo>
                  <a:cubicBezTo>
                    <a:pt x="391882" y="526351"/>
                    <a:pt x="396167" y="497504"/>
                    <a:pt x="396135" y="456496"/>
                  </a:cubicBezTo>
                  <a:cubicBezTo>
                    <a:pt x="373806" y="478825"/>
                    <a:pt x="350414" y="494878"/>
                    <a:pt x="325928" y="504657"/>
                  </a:cubicBezTo>
                  <a:cubicBezTo>
                    <a:pt x="299377" y="514798"/>
                    <a:pt x="271137" y="519777"/>
                    <a:pt x="242710" y="519324"/>
                  </a:cubicBezTo>
                  <a:cubicBezTo>
                    <a:pt x="174816" y="519324"/>
                    <a:pt x="117461" y="494815"/>
                    <a:pt x="70708" y="445801"/>
                  </a:cubicBezTo>
                  <a:cubicBezTo>
                    <a:pt x="23955" y="396786"/>
                    <a:pt x="563" y="334719"/>
                    <a:pt x="594" y="259601"/>
                  </a:cubicBezTo>
                  <a:cubicBezTo>
                    <a:pt x="594" y="179251"/>
                    <a:pt x="25394" y="114734"/>
                    <a:pt x="74993" y="66052"/>
                  </a:cubicBezTo>
                  <a:cubicBezTo>
                    <a:pt x="119932" y="22020"/>
                    <a:pt x="173534" y="4"/>
                    <a:pt x="235861" y="4"/>
                  </a:cubicBezTo>
                  <a:cubicBezTo>
                    <a:pt x="264163" y="-159"/>
                    <a:pt x="292246" y="5294"/>
                    <a:pt x="318422" y="16047"/>
                  </a:cubicBezTo>
                  <a:cubicBezTo>
                    <a:pt x="344285" y="26742"/>
                    <a:pt x="370241" y="44349"/>
                    <a:pt x="396292" y="68867"/>
                  </a:cubicBezTo>
                  <a:close/>
                  <a:moveTo>
                    <a:pt x="264570" y="118622"/>
                  </a:moveTo>
                  <a:cubicBezTo>
                    <a:pt x="224603" y="118622"/>
                    <a:pt x="191578" y="132038"/>
                    <a:pt x="165528" y="158871"/>
                  </a:cubicBezTo>
                  <a:cubicBezTo>
                    <a:pt x="139478" y="185703"/>
                    <a:pt x="126468" y="219437"/>
                    <a:pt x="126499" y="260070"/>
                  </a:cubicBezTo>
                  <a:cubicBezTo>
                    <a:pt x="126499" y="302226"/>
                    <a:pt x="139822" y="336805"/>
                    <a:pt x="166466" y="363803"/>
                  </a:cubicBezTo>
                  <a:cubicBezTo>
                    <a:pt x="193111" y="390801"/>
                    <a:pt x="226604" y="404292"/>
                    <a:pt x="266915" y="404270"/>
                  </a:cubicBezTo>
                  <a:cubicBezTo>
                    <a:pt x="306257" y="404270"/>
                    <a:pt x="338718" y="391095"/>
                    <a:pt x="364331" y="364741"/>
                  </a:cubicBezTo>
                  <a:cubicBezTo>
                    <a:pt x="389943" y="338387"/>
                    <a:pt x="402703" y="303799"/>
                    <a:pt x="402671" y="260977"/>
                  </a:cubicBezTo>
                  <a:cubicBezTo>
                    <a:pt x="402671" y="218821"/>
                    <a:pt x="389818" y="184555"/>
                    <a:pt x="364080" y="158183"/>
                  </a:cubicBezTo>
                  <a:cubicBezTo>
                    <a:pt x="338343" y="131810"/>
                    <a:pt x="305193" y="118622"/>
                    <a:pt x="264570" y="118622"/>
                  </a:cubicBez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1CCB28A-D25F-49F2-A263-D64E2A19610C}"/>
                </a:ext>
              </a:extLst>
            </p:cNvPr>
            <p:cNvSpPr/>
            <p:nvPr/>
          </p:nvSpPr>
          <p:spPr>
            <a:xfrm>
              <a:off x="37617507" y="4075486"/>
              <a:ext cx="378028" cy="684347"/>
            </a:xfrm>
            <a:custGeom>
              <a:avLst/>
              <a:gdLst>
                <a:gd name="connsiteX0" fmla="*/ 0 w 378028"/>
                <a:gd name="connsiteY0" fmla="*/ 0 h 684347"/>
                <a:gd name="connsiteX1" fmla="*/ 378028 w 378028"/>
                <a:gd name="connsiteY1" fmla="*/ 0 h 684347"/>
                <a:gd name="connsiteX2" fmla="*/ 378028 w 378028"/>
                <a:gd name="connsiteY2" fmla="*/ 128407 h 684347"/>
                <a:gd name="connsiteX3" fmla="*/ 253406 w 378028"/>
                <a:gd name="connsiteY3" fmla="*/ 128407 h 684347"/>
                <a:gd name="connsiteX4" fmla="*/ 253406 w 378028"/>
                <a:gd name="connsiteY4" fmla="*/ 684348 h 684347"/>
                <a:gd name="connsiteX5" fmla="*/ 121371 w 378028"/>
                <a:gd name="connsiteY5" fmla="*/ 684348 h 684347"/>
                <a:gd name="connsiteX6" fmla="*/ 121371 w 378028"/>
                <a:gd name="connsiteY6" fmla="*/ 128407 h 684347"/>
                <a:gd name="connsiteX7" fmla="*/ 0 w 378028"/>
                <a:gd name="connsiteY7" fmla="*/ 128407 h 68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8028" h="684347">
                  <a:moveTo>
                    <a:pt x="0" y="0"/>
                  </a:moveTo>
                  <a:lnTo>
                    <a:pt x="378028" y="0"/>
                  </a:lnTo>
                  <a:lnTo>
                    <a:pt x="378028" y="128407"/>
                  </a:lnTo>
                  <a:lnTo>
                    <a:pt x="253406" y="128407"/>
                  </a:lnTo>
                  <a:lnTo>
                    <a:pt x="253406" y="684348"/>
                  </a:lnTo>
                  <a:lnTo>
                    <a:pt x="121371" y="684348"/>
                  </a:lnTo>
                  <a:lnTo>
                    <a:pt x="121371" y="128407"/>
                  </a:lnTo>
                  <a:lnTo>
                    <a:pt x="0" y="128407"/>
                  </a:ln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8581C41-0DC5-4129-902C-7F865E43798A}"/>
                </a:ext>
              </a:extLst>
            </p:cNvPr>
            <p:cNvSpPr/>
            <p:nvPr/>
          </p:nvSpPr>
          <p:spPr>
            <a:xfrm>
              <a:off x="38046292" y="4240638"/>
              <a:ext cx="530301" cy="532219"/>
            </a:xfrm>
            <a:custGeom>
              <a:avLst/>
              <a:gdLst>
                <a:gd name="connsiteX0" fmla="*/ 262162 w 530301"/>
                <a:gd name="connsiteY0" fmla="*/ 1 h 532219"/>
                <a:gd name="connsiteX1" fmla="*/ 396636 w 530301"/>
                <a:gd name="connsiteY1" fmla="*/ 35808 h 532219"/>
                <a:gd name="connsiteX2" fmla="*/ 530297 w 530301"/>
                <a:gd name="connsiteY2" fmla="*/ 265634 h 532219"/>
                <a:gd name="connsiteX3" fmla="*/ 494958 w 530301"/>
                <a:gd name="connsiteY3" fmla="*/ 399608 h 532219"/>
                <a:gd name="connsiteX4" fmla="*/ 398012 w 530301"/>
                <a:gd name="connsiteY4" fmla="*/ 497086 h 532219"/>
                <a:gd name="connsiteX5" fmla="*/ 262725 w 530301"/>
                <a:gd name="connsiteY5" fmla="*/ 532205 h 532219"/>
                <a:gd name="connsiteX6" fmla="*/ 76963 w 530301"/>
                <a:gd name="connsiteY6" fmla="*/ 454742 h 532219"/>
                <a:gd name="connsiteX7" fmla="*/ 0 w 530301"/>
                <a:gd name="connsiteY7" fmla="*/ 266572 h 532219"/>
                <a:gd name="connsiteX8" fmla="*/ 86971 w 530301"/>
                <a:gd name="connsiteY8" fmla="*/ 68864 h 532219"/>
                <a:gd name="connsiteX9" fmla="*/ 262162 w 530301"/>
                <a:gd name="connsiteY9" fmla="*/ 1 h 532219"/>
                <a:gd name="connsiteX10" fmla="*/ 264257 w 530301"/>
                <a:gd name="connsiteY10" fmla="*/ 119557 h 532219"/>
                <a:gd name="connsiteX11" fmla="*/ 165747 w 530301"/>
                <a:gd name="connsiteY11" fmla="*/ 160744 h 532219"/>
                <a:gd name="connsiteX12" fmla="*/ 126374 w 530301"/>
                <a:gd name="connsiteY12" fmla="*/ 266103 h 532219"/>
                <a:gd name="connsiteX13" fmla="*/ 165278 w 530301"/>
                <a:gd name="connsiteY13" fmla="*/ 373088 h 532219"/>
                <a:gd name="connsiteX14" fmla="*/ 263788 w 530301"/>
                <a:gd name="connsiteY14" fmla="*/ 414056 h 532219"/>
                <a:gd name="connsiteX15" fmla="*/ 362986 w 530301"/>
                <a:gd name="connsiteY15" fmla="*/ 372650 h 532219"/>
                <a:gd name="connsiteX16" fmla="*/ 402578 w 530301"/>
                <a:gd name="connsiteY16" fmla="*/ 266103 h 532219"/>
                <a:gd name="connsiteX17" fmla="*/ 363674 w 530301"/>
                <a:gd name="connsiteY17" fmla="*/ 160275 h 532219"/>
                <a:gd name="connsiteX18" fmla="*/ 264257 w 530301"/>
                <a:gd name="connsiteY18" fmla="*/ 119557 h 53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0301" h="532219">
                  <a:moveTo>
                    <a:pt x="262162" y="1"/>
                  </a:moveTo>
                  <a:cubicBezTo>
                    <a:pt x="309353" y="-103"/>
                    <a:pt x="355731" y="12249"/>
                    <a:pt x="396636" y="35808"/>
                  </a:cubicBezTo>
                  <a:cubicBezTo>
                    <a:pt x="479541" y="82551"/>
                    <a:pt x="530672" y="170470"/>
                    <a:pt x="530297" y="265634"/>
                  </a:cubicBezTo>
                  <a:cubicBezTo>
                    <a:pt x="530578" y="312631"/>
                    <a:pt x="518382" y="358859"/>
                    <a:pt x="494958" y="399608"/>
                  </a:cubicBezTo>
                  <a:cubicBezTo>
                    <a:pt x="472098" y="440313"/>
                    <a:pt x="438604" y="474015"/>
                    <a:pt x="398012" y="497086"/>
                  </a:cubicBezTo>
                  <a:cubicBezTo>
                    <a:pt x="356825" y="520578"/>
                    <a:pt x="310135" y="532699"/>
                    <a:pt x="262725" y="532205"/>
                  </a:cubicBezTo>
                  <a:cubicBezTo>
                    <a:pt x="190172" y="532205"/>
                    <a:pt x="128251" y="506383"/>
                    <a:pt x="76963" y="454742"/>
                  </a:cubicBezTo>
                  <a:cubicBezTo>
                    <a:pt x="25675" y="403101"/>
                    <a:pt x="31" y="340376"/>
                    <a:pt x="0" y="266572"/>
                  </a:cubicBezTo>
                  <a:cubicBezTo>
                    <a:pt x="0" y="187492"/>
                    <a:pt x="28990" y="121590"/>
                    <a:pt x="86971" y="68864"/>
                  </a:cubicBezTo>
                  <a:cubicBezTo>
                    <a:pt x="137727" y="22955"/>
                    <a:pt x="196144" y="1"/>
                    <a:pt x="262162" y="1"/>
                  </a:cubicBezTo>
                  <a:close/>
                  <a:moveTo>
                    <a:pt x="264257" y="119557"/>
                  </a:moveTo>
                  <a:cubicBezTo>
                    <a:pt x="224822" y="119557"/>
                    <a:pt x="191985" y="133286"/>
                    <a:pt x="165747" y="160744"/>
                  </a:cubicBezTo>
                  <a:cubicBezTo>
                    <a:pt x="139509" y="188202"/>
                    <a:pt x="126406" y="223321"/>
                    <a:pt x="126374" y="266103"/>
                  </a:cubicBezTo>
                  <a:cubicBezTo>
                    <a:pt x="126374" y="310135"/>
                    <a:pt x="139353" y="345796"/>
                    <a:pt x="165278" y="373088"/>
                  </a:cubicBezTo>
                  <a:cubicBezTo>
                    <a:pt x="191203" y="400380"/>
                    <a:pt x="224040" y="414034"/>
                    <a:pt x="263788" y="414056"/>
                  </a:cubicBezTo>
                  <a:cubicBezTo>
                    <a:pt x="303536" y="414056"/>
                    <a:pt x="336623" y="400255"/>
                    <a:pt x="362986" y="372650"/>
                  </a:cubicBezTo>
                  <a:cubicBezTo>
                    <a:pt x="389349" y="345045"/>
                    <a:pt x="402546" y="309532"/>
                    <a:pt x="402578" y="266103"/>
                  </a:cubicBezTo>
                  <a:cubicBezTo>
                    <a:pt x="402578" y="222696"/>
                    <a:pt x="389600" y="187420"/>
                    <a:pt x="363674" y="160275"/>
                  </a:cubicBezTo>
                  <a:cubicBezTo>
                    <a:pt x="337749" y="133130"/>
                    <a:pt x="304599" y="119557"/>
                    <a:pt x="264257" y="119557"/>
                  </a:cubicBez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EEA56CE-416A-4EBF-BE8B-AAD80FC1ABEC}"/>
                </a:ext>
              </a:extLst>
            </p:cNvPr>
            <p:cNvSpPr/>
            <p:nvPr/>
          </p:nvSpPr>
          <p:spPr>
            <a:xfrm>
              <a:off x="38654396" y="4058285"/>
              <a:ext cx="523542" cy="714627"/>
            </a:xfrm>
            <a:custGeom>
              <a:avLst/>
              <a:gdLst>
                <a:gd name="connsiteX0" fmla="*/ 396604 w 523542"/>
                <a:gd name="connsiteY0" fmla="*/ 0 h 714627"/>
                <a:gd name="connsiteX1" fmla="*/ 523542 w 523542"/>
                <a:gd name="connsiteY1" fmla="*/ 0 h 714627"/>
                <a:gd name="connsiteX2" fmla="*/ 523542 w 523542"/>
                <a:gd name="connsiteY2" fmla="*/ 701548 h 714627"/>
                <a:gd name="connsiteX3" fmla="*/ 396604 w 523542"/>
                <a:gd name="connsiteY3" fmla="*/ 701548 h 714627"/>
                <a:gd name="connsiteX4" fmla="*/ 396604 w 523542"/>
                <a:gd name="connsiteY4" fmla="*/ 648040 h 714627"/>
                <a:gd name="connsiteX5" fmla="*/ 322081 w 523542"/>
                <a:gd name="connsiteY5" fmla="*/ 698984 h 714627"/>
                <a:gd name="connsiteX6" fmla="*/ 241052 w 523542"/>
                <a:gd name="connsiteY6" fmla="*/ 714620 h 714627"/>
                <a:gd name="connsiteX7" fmla="*/ 71521 w 523542"/>
                <a:gd name="connsiteY7" fmla="*/ 638564 h 714627"/>
                <a:gd name="connsiteX8" fmla="*/ 0 w 523542"/>
                <a:gd name="connsiteY8" fmla="*/ 449456 h 714627"/>
                <a:gd name="connsiteX9" fmla="*/ 69207 w 523542"/>
                <a:gd name="connsiteY9" fmla="*/ 257315 h 714627"/>
                <a:gd name="connsiteX10" fmla="*/ 237331 w 523542"/>
                <a:gd name="connsiteY10" fmla="*/ 182259 h 714627"/>
                <a:gd name="connsiteX11" fmla="*/ 322769 w 523542"/>
                <a:gd name="connsiteY11" fmla="*/ 199459 h 714627"/>
                <a:gd name="connsiteX12" fmla="*/ 396604 w 523542"/>
                <a:gd name="connsiteY12" fmla="*/ 251216 h 714627"/>
                <a:gd name="connsiteX13" fmla="*/ 263100 w 523542"/>
                <a:gd name="connsiteY13" fmla="*/ 299690 h 714627"/>
                <a:gd name="connsiteX14" fmla="*/ 165309 w 523542"/>
                <a:gd name="connsiteY14" fmla="*/ 341314 h 714627"/>
                <a:gd name="connsiteX15" fmla="*/ 126374 w 523542"/>
                <a:gd name="connsiteY15" fmla="*/ 448080 h 714627"/>
                <a:gd name="connsiteX16" fmla="*/ 165997 w 523542"/>
                <a:gd name="connsiteY16" fmla="*/ 556003 h 714627"/>
                <a:gd name="connsiteX17" fmla="*/ 263538 w 523542"/>
                <a:gd name="connsiteY17" fmla="*/ 598347 h 714627"/>
                <a:gd name="connsiteX18" fmla="*/ 362704 w 523542"/>
                <a:gd name="connsiteY18" fmla="*/ 556723 h 714627"/>
                <a:gd name="connsiteX19" fmla="*/ 402109 w 523542"/>
                <a:gd name="connsiteY19" fmla="*/ 447611 h 714627"/>
                <a:gd name="connsiteX20" fmla="*/ 362704 w 523542"/>
                <a:gd name="connsiteY20" fmla="*/ 340626 h 714627"/>
                <a:gd name="connsiteX21" fmla="*/ 263100 w 523542"/>
                <a:gd name="connsiteY21" fmla="*/ 299690 h 71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3542" h="714627">
                  <a:moveTo>
                    <a:pt x="396604" y="0"/>
                  </a:moveTo>
                  <a:lnTo>
                    <a:pt x="523542" y="0"/>
                  </a:lnTo>
                  <a:lnTo>
                    <a:pt x="523542" y="701548"/>
                  </a:lnTo>
                  <a:lnTo>
                    <a:pt x="396604" y="701548"/>
                  </a:lnTo>
                  <a:lnTo>
                    <a:pt x="396604" y="648040"/>
                  </a:lnTo>
                  <a:cubicBezTo>
                    <a:pt x="371836" y="671620"/>
                    <a:pt x="347005" y="688601"/>
                    <a:pt x="322081" y="698984"/>
                  </a:cubicBezTo>
                  <a:cubicBezTo>
                    <a:pt x="296374" y="709538"/>
                    <a:pt x="268823" y="714855"/>
                    <a:pt x="241052" y="714620"/>
                  </a:cubicBezTo>
                  <a:cubicBezTo>
                    <a:pt x="175723" y="714620"/>
                    <a:pt x="119213" y="689267"/>
                    <a:pt x="71521" y="638564"/>
                  </a:cubicBezTo>
                  <a:cubicBezTo>
                    <a:pt x="23830" y="587861"/>
                    <a:pt x="0" y="524824"/>
                    <a:pt x="0" y="449456"/>
                  </a:cubicBezTo>
                  <a:cubicBezTo>
                    <a:pt x="0" y="371295"/>
                    <a:pt x="23080" y="307248"/>
                    <a:pt x="69207" y="257315"/>
                  </a:cubicBezTo>
                  <a:cubicBezTo>
                    <a:pt x="115335" y="207382"/>
                    <a:pt x="171376" y="182363"/>
                    <a:pt x="237331" y="182259"/>
                  </a:cubicBezTo>
                  <a:cubicBezTo>
                    <a:pt x="266696" y="182074"/>
                    <a:pt x="295780" y="187929"/>
                    <a:pt x="322769" y="199459"/>
                  </a:cubicBezTo>
                  <a:cubicBezTo>
                    <a:pt x="350508" y="211749"/>
                    <a:pt x="375589" y="229329"/>
                    <a:pt x="396604" y="251216"/>
                  </a:cubicBezTo>
                  <a:close/>
                  <a:moveTo>
                    <a:pt x="263100" y="299690"/>
                  </a:moveTo>
                  <a:cubicBezTo>
                    <a:pt x="223852" y="299690"/>
                    <a:pt x="191266" y="313565"/>
                    <a:pt x="165309" y="341314"/>
                  </a:cubicBezTo>
                  <a:cubicBezTo>
                    <a:pt x="139352" y="369063"/>
                    <a:pt x="126374" y="404651"/>
                    <a:pt x="126374" y="448080"/>
                  </a:cubicBezTo>
                  <a:cubicBezTo>
                    <a:pt x="126374" y="491862"/>
                    <a:pt x="139572" y="527836"/>
                    <a:pt x="165997" y="556003"/>
                  </a:cubicBezTo>
                  <a:cubicBezTo>
                    <a:pt x="190859" y="583571"/>
                    <a:pt x="226416" y="599016"/>
                    <a:pt x="263538" y="598347"/>
                  </a:cubicBezTo>
                  <a:cubicBezTo>
                    <a:pt x="303411" y="598347"/>
                    <a:pt x="336467" y="584471"/>
                    <a:pt x="362704" y="556723"/>
                  </a:cubicBezTo>
                  <a:cubicBezTo>
                    <a:pt x="388943" y="528974"/>
                    <a:pt x="402077" y="492604"/>
                    <a:pt x="402109" y="447611"/>
                  </a:cubicBezTo>
                  <a:cubicBezTo>
                    <a:pt x="402109" y="403579"/>
                    <a:pt x="388974" y="367918"/>
                    <a:pt x="362704" y="340626"/>
                  </a:cubicBezTo>
                  <a:cubicBezTo>
                    <a:pt x="336435" y="313334"/>
                    <a:pt x="303223" y="299690"/>
                    <a:pt x="263100" y="299690"/>
                  </a:cubicBez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FC17ED-B42C-41A8-94F5-5290C163EA41}"/>
                </a:ext>
              </a:extLst>
            </p:cNvPr>
            <p:cNvSpPr/>
            <p:nvPr/>
          </p:nvSpPr>
          <p:spPr>
            <a:xfrm>
              <a:off x="39281984" y="4240540"/>
              <a:ext cx="523541" cy="532372"/>
            </a:xfrm>
            <a:custGeom>
              <a:avLst/>
              <a:gdLst>
                <a:gd name="connsiteX0" fmla="*/ 396604 w 523541"/>
                <a:gd name="connsiteY0" fmla="*/ 13108 h 532372"/>
                <a:gd name="connsiteX1" fmla="*/ 523542 w 523541"/>
                <a:gd name="connsiteY1" fmla="*/ 13108 h 532372"/>
                <a:gd name="connsiteX2" fmla="*/ 523542 w 523541"/>
                <a:gd name="connsiteY2" fmla="*/ 519293 h 532372"/>
                <a:gd name="connsiteX3" fmla="*/ 396604 w 523541"/>
                <a:gd name="connsiteY3" fmla="*/ 519293 h 532372"/>
                <a:gd name="connsiteX4" fmla="*/ 396604 w 523541"/>
                <a:gd name="connsiteY4" fmla="*/ 465785 h 532372"/>
                <a:gd name="connsiteX5" fmla="*/ 322081 w 523541"/>
                <a:gd name="connsiteY5" fmla="*/ 516729 h 532372"/>
                <a:gd name="connsiteX6" fmla="*/ 241021 w 523541"/>
                <a:gd name="connsiteY6" fmla="*/ 532365 h 532372"/>
                <a:gd name="connsiteX7" fmla="*/ 71521 w 523541"/>
                <a:gd name="connsiteY7" fmla="*/ 456309 h 532372"/>
                <a:gd name="connsiteX8" fmla="*/ 0 w 523541"/>
                <a:gd name="connsiteY8" fmla="*/ 267201 h 532372"/>
                <a:gd name="connsiteX9" fmla="*/ 69207 w 523541"/>
                <a:gd name="connsiteY9" fmla="*/ 75060 h 532372"/>
                <a:gd name="connsiteX10" fmla="*/ 237331 w 523541"/>
                <a:gd name="connsiteY10" fmla="*/ 4 h 532372"/>
                <a:gd name="connsiteX11" fmla="*/ 322769 w 523541"/>
                <a:gd name="connsiteY11" fmla="*/ 17204 h 532372"/>
                <a:gd name="connsiteX12" fmla="*/ 396604 w 523541"/>
                <a:gd name="connsiteY12" fmla="*/ 68867 h 532372"/>
                <a:gd name="connsiteX13" fmla="*/ 263131 w 523541"/>
                <a:gd name="connsiteY13" fmla="*/ 117435 h 532372"/>
                <a:gd name="connsiteX14" fmla="*/ 165371 w 523541"/>
                <a:gd name="connsiteY14" fmla="*/ 159059 h 532372"/>
                <a:gd name="connsiteX15" fmla="*/ 126437 w 523541"/>
                <a:gd name="connsiteY15" fmla="*/ 265825 h 532372"/>
                <a:gd name="connsiteX16" fmla="*/ 166059 w 523541"/>
                <a:gd name="connsiteY16" fmla="*/ 373748 h 532372"/>
                <a:gd name="connsiteX17" fmla="*/ 263600 w 523541"/>
                <a:gd name="connsiteY17" fmla="*/ 416092 h 532372"/>
                <a:gd name="connsiteX18" fmla="*/ 362767 w 523541"/>
                <a:gd name="connsiteY18" fmla="*/ 374468 h 532372"/>
                <a:gd name="connsiteX19" fmla="*/ 402171 w 523541"/>
                <a:gd name="connsiteY19" fmla="*/ 265356 h 532372"/>
                <a:gd name="connsiteX20" fmla="*/ 362767 w 523541"/>
                <a:gd name="connsiteY20" fmla="*/ 158371 h 532372"/>
                <a:gd name="connsiteX21" fmla="*/ 263131 w 523541"/>
                <a:gd name="connsiteY21" fmla="*/ 117435 h 53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3541" h="532372">
                  <a:moveTo>
                    <a:pt x="396604" y="13108"/>
                  </a:moveTo>
                  <a:lnTo>
                    <a:pt x="523542" y="13108"/>
                  </a:lnTo>
                  <a:lnTo>
                    <a:pt x="523542" y="519293"/>
                  </a:lnTo>
                  <a:lnTo>
                    <a:pt x="396604" y="519293"/>
                  </a:lnTo>
                  <a:lnTo>
                    <a:pt x="396604" y="465785"/>
                  </a:lnTo>
                  <a:cubicBezTo>
                    <a:pt x="371836" y="489365"/>
                    <a:pt x="347006" y="506346"/>
                    <a:pt x="322081" y="516729"/>
                  </a:cubicBezTo>
                  <a:cubicBezTo>
                    <a:pt x="296374" y="527286"/>
                    <a:pt x="268823" y="532603"/>
                    <a:pt x="241021" y="532365"/>
                  </a:cubicBezTo>
                  <a:cubicBezTo>
                    <a:pt x="175692" y="532365"/>
                    <a:pt x="119212" y="507012"/>
                    <a:pt x="71521" y="456309"/>
                  </a:cubicBezTo>
                  <a:cubicBezTo>
                    <a:pt x="23830" y="405606"/>
                    <a:pt x="0" y="342569"/>
                    <a:pt x="0" y="267201"/>
                  </a:cubicBezTo>
                  <a:cubicBezTo>
                    <a:pt x="0" y="189040"/>
                    <a:pt x="23079" y="124993"/>
                    <a:pt x="69207" y="75060"/>
                  </a:cubicBezTo>
                  <a:cubicBezTo>
                    <a:pt x="115335" y="25127"/>
                    <a:pt x="171376" y="108"/>
                    <a:pt x="237331" y="4"/>
                  </a:cubicBezTo>
                  <a:cubicBezTo>
                    <a:pt x="266696" y="-181"/>
                    <a:pt x="295780" y="5674"/>
                    <a:pt x="322769" y="17204"/>
                  </a:cubicBezTo>
                  <a:cubicBezTo>
                    <a:pt x="350508" y="29466"/>
                    <a:pt x="375589" y="47014"/>
                    <a:pt x="396604" y="68867"/>
                  </a:cubicBezTo>
                  <a:close/>
                  <a:moveTo>
                    <a:pt x="263131" y="117435"/>
                  </a:moveTo>
                  <a:cubicBezTo>
                    <a:pt x="223914" y="117435"/>
                    <a:pt x="191328" y="131310"/>
                    <a:pt x="165371" y="159059"/>
                  </a:cubicBezTo>
                  <a:cubicBezTo>
                    <a:pt x="139415" y="186807"/>
                    <a:pt x="126437" y="222396"/>
                    <a:pt x="126437" y="265825"/>
                  </a:cubicBezTo>
                  <a:cubicBezTo>
                    <a:pt x="126437" y="309607"/>
                    <a:pt x="139634" y="345581"/>
                    <a:pt x="166059" y="373748"/>
                  </a:cubicBezTo>
                  <a:cubicBezTo>
                    <a:pt x="190921" y="401316"/>
                    <a:pt x="226479" y="416761"/>
                    <a:pt x="263600" y="416092"/>
                  </a:cubicBezTo>
                  <a:cubicBezTo>
                    <a:pt x="303442" y="416092"/>
                    <a:pt x="336497" y="402216"/>
                    <a:pt x="362767" y="374468"/>
                  </a:cubicBezTo>
                  <a:cubicBezTo>
                    <a:pt x="389036" y="346719"/>
                    <a:pt x="402171" y="310348"/>
                    <a:pt x="402171" y="265356"/>
                  </a:cubicBezTo>
                  <a:cubicBezTo>
                    <a:pt x="402171" y="221324"/>
                    <a:pt x="389036" y="185663"/>
                    <a:pt x="362767" y="158371"/>
                  </a:cubicBezTo>
                  <a:cubicBezTo>
                    <a:pt x="336497" y="131079"/>
                    <a:pt x="303286" y="117435"/>
                    <a:pt x="263131" y="117435"/>
                  </a:cubicBez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3663BC6-7215-4C30-A11E-D0DF5BFAB0E4}"/>
                </a:ext>
              </a:extLst>
            </p:cNvPr>
            <p:cNvSpPr/>
            <p:nvPr/>
          </p:nvSpPr>
          <p:spPr>
            <a:xfrm>
              <a:off x="39876765" y="4253648"/>
              <a:ext cx="536144" cy="691321"/>
            </a:xfrm>
            <a:custGeom>
              <a:avLst/>
              <a:gdLst>
                <a:gd name="connsiteX0" fmla="*/ 0 w 536144"/>
                <a:gd name="connsiteY0" fmla="*/ 0 h 691321"/>
                <a:gd name="connsiteX1" fmla="*/ 129720 w 536144"/>
                <a:gd name="connsiteY1" fmla="*/ 0 h 691321"/>
                <a:gd name="connsiteX2" fmla="*/ 261067 w 536144"/>
                <a:gd name="connsiteY2" fmla="*/ 317609 h 691321"/>
                <a:gd name="connsiteX3" fmla="*/ 406049 w 536144"/>
                <a:gd name="connsiteY3" fmla="*/ 0 h 691321"/>
                <a:gd name="connsiteX4" fmla="*/ 536145 w 536144"/>
                <a:gd name="connsiteY4" fmla="*/ 0 h 691321"/>
                <a:gd name="connsiteX5" fmla="*/ 219380 w 536144"/>
                <a:gd name="connsiteY5" fmla="*/ 691322 h 691321"/>
                <a:gd name="connsiteX6" fmla="*/ 88284 w 536144"/>
                <a:gd name="connsiteY6" fmla="*/ 691322 h 691321"/>
                <a:gd name="connsiteX7" fmla="*/ 192298 w 536144"/>
                <a:gd name="connsiteY7" fmla="*/ 468408 h 691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144" h="691321">
                  <a:moveTo>
                    <a:pt x="0" y="0"/>
                  </a:moveTo>
                  <a:lnTo>
                    <a:pt x="129720" y="0"/>
                  </a:lnTo>
                  <a:lnTo>
                    <a:pt x="261067" y="317609"/>
                  </a:lnTo>
                  <a:lnTo>
                    <a:pt x="406049" y="0"/>
                  </a:lnTo>
                  <a:lnTo>
                    <a:pt x="536145" y="0"/>
                  </a:lnTo>
                  <a:lnTo>
                    <a:pt x="219380" y="691322"/>
                  </a:lnTo>
                  <a:lnTo>
                    <a:pt x="88284" y="691322"/>
                  </a:lnTo>
                  <a:lnTo>
                    <a:pt x="192298" y="468408"/>
                  </a:ln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AD07E75-B32B-4D45-A8EE-3B634E826C09}"/>
                </a:ext>
              </a:extLst>
            </p:cNvPr>
            <p:cNvSpPr/>
            <p:nvPr/>
          </p:nvSpPr>
          <p:spPr>
            <a:xfrm>
              <a:off x="32903816" y="5150590"/>
              <a:ext cx="526794" cy="532220"/>
            </a:xfrm>
            <a:custGeom>
              <a:avLst/>
              <a:gdLst>
                <a:gd name="connsiteX0" fmla="*/ 526794 w 526794"/>
                <a:gd name="connsiteY0" fmla="*/ 12978 h 532220"/>
                <a:gd name="connsiteX1" fmla="*/ 526794 w 526794"/>
                <a:gd name="connsiteY1" fmla="*/ 519132 h 532220"/>
                <a:gd name="connsiteX2" fmla="*/ 462622 w 526794"/>
                <a:gd name="connsiteY2" fmla="*/ 519132 h 532220"/>
                <a:gd name="connsiteX3" fmla="*/ 462622 w 526794"/>
                <a:gd name="connsiteY3" fmla="*/ 432131 h 532220"/>
                <a:gd name="connsiteX4" fmla="*/ 370804 w 526794"/>
                <a:gd name="connsiteY4" fmla="*/ 507186 h 532220"/>
                <a:gd name="connsiteX5" fmla="*/ 259441 w 526794"/>
                <a:gd name="connsiteY5" fmla="*/ 532205 h 532220"/>
                <a:gd name="connsiteX6" fmla="*/ 76025 w 526794"/>
                <a:gd name="connsiteY6" fmla="*/ 454272 h 532220"/>
                <a:gd name="connsiteX7" fmla="*/ 0 w 526794"/>
                <a:gd name="connsiteY7" fmla="*/ 264695 h 532220"/>
                <a:gd name="connsiteX8" fmla="*/ 76713 w 526794"/>
                <a:gd name="connsiteY8" fmla="*/ 77682 h 532220"/>
                <a:gd name="connsiteX9" fmla="*/ 261224 w 526794"/>
                <a:gd name="connsiteY9" fmla="*/ 0 h 532220"/>
                <a:gd name="connsiteX10" fmla="*/ 373963 w 526794"/>
                <a:gd name="connsiteY10" fmla="*/ 26519 h 532220"/>
                <a:gd name="connsiteX11" fmla="*/ 462528 w 526794"/>
                <a:gd name="connsiteY11" fmla="*/ 106047 h 532220"/>
                <a:gd name="connsiteX12" fmla="*/ 462528 w 526794"/>
                <a:gd name="connsiteY12" fmla="*/ 12978 h 532220"/>
                <a:gd name="connsiteX13" fmla="*/ 266665 w 526794"/>
                <a:gd name="connsiteY13" fmla="*/ 62765 h 532220"/>
                <a:gd name="connsiteX14" fmla="*/ 93194 w 526794"/>
                <a:gd name="connsiteY14" fmla="*/ 164527 h 532220"/>
                <a:gd name="connsiteX15" fmla="*/ 93413 w 526794"/>
                <a:gd name="connsiteY15" fmla="*/ 368991 h 532220"/>
                <a:gd name="connsiteX16" fmla="*/ 167029 w 526794"/>
                <a:gd name="connsiteY16" fmla="*/ 444953 h 532220"/>
                <a:gd name="connsiteX17" fmla="*/ 266196 w 526794"/>
                <a:gd name="connsiteY17" fmla="*/ 472160 h 532220"/>
                <a:gd name="connsiteX18" fmla="*/ 367427 w 526794"/>
                <a:gd name="connsiteY18" fmla="*/ 445203 h 532220"/>
                <a:gd name="connsiteX19" fmla="*/ 441044 w 526794"/>
                <a:gd name="connsiteY19" fmla="*/ 372243 h 532220"/>
                <a:gd name="connsiteX20" fmla="*/ 466813 w 526794"/>
                <a:gd name="connsiteY20" fmla="*/ 268604 h 532220"/>
                <a:gd name="connsiteX21" fmla="*/ 408989 w 526794"/>
                <a:gd name="connsiteY21" fmla="*/ 121777 h 532220"/>
                <a:gd name="connsiteX22" fmla="*/ 266665 w 526794"/>
                <a:gd name="connsiteY22" fmla="*/ 62765 h 53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26794" h="532220">
                  <a:moveTo>
                    <a:pt x="526794" y="12978"/>
                  </a:moveTo>
                  <a:lnTo>
                    <a:pt x="526794" y="519132"/>
                  </a:lnTo>
                  <a:lnTo>
                    <a:pt x="462622" y="519132"/>
                  </a:lnTo>
                  <a:lnTo>
                    <a:pt x="462622" y="432131"/>
                  </a:lnTo>
                  <a:cubicBezTo>
                    <a:pt x="435352" y="465343"/>
                    <a:pt x="404745" y="490361"/>
                    <a:pt x="370804" y="507186"/>
                  </a:cubicBezTo>
                  <a:cubicBezTo>
                    <a:pt x="336135" y="524070"/>
                    <a:pt x="298004" y="532639"/>
                    <a:pt x="259441" y="532205"/>
                  </a:cubicBezTo>
                  <a:cubicBezTo>
                    <a:pt x="187848" y="532205"/>
                    <a:pt x="126709" y="506226"/>
                    <a:pt x="76025" y="454272"/>
                  </a:cubicBezTo>
                  <a:cubicBezTo>
                    <a:pt x="25341" y="402318"/>
                    <a:pt x="0" y="339125"/>
                    <a:pt x="0" y="264695"/>
                  </a:cubicBezTo>
                  <a:cubicBezTo>
                    <a:pt x="0" y="191829"/>
                    <a:pt x="25572" y="129492"/>
                    <a:pt x="76713" y="77682"/>
                  </a:cubicBezTo>
                  <a:cubicBezTo>
                    <a:pt x="127854" y="25872"/>
                    <a:pt x="189358" y="-22"/>
                    <a:pt x="261224" y="0"/>
                  </a:cubicBezTo>
                  <a:cubicBezTo>
                    <a:pt x="302754" y="0"/>
                    <a:pt x="340335" y="8841"/>
                    <a:pt x="373963" y="26519"/>
                  </a:cubicBezTo>
                  <a:cubicBezTo>
                    <a:pt x="407591" y="44198"/>
                    <a:pt x="437113" y="70708"/>
                    <a:pt x="462528" y="106047"/>
                  </a:cubicBezTo>
                  <a:lnTo>
                    <a:pt x="462528" y="12978"/>
                  </a:lnTo>
                  <a:close/>
                  <a:moveTo>
                    <a:pt x="266665" y="62765"/>
                  </a:moveTo>
                  <a:cubicBezTo>
                    <a:pt x="194531" y="62218"/>
                    <a:pt x="127913" y="101296"/>
                    <a:pt x="93194" y="164527"/>
                  </a:cubicBezTo>
                  <a:cubicBezTo>
                    <a:pt x="56879" y="227865"/>
                    <a:pt x="56961" y="305731"/>
                    <a:pt x="93413" y="368991"/>
                  </a:cubicBezTo>
                  <a:cubicBezTo>
                    <a:pt x="110669" y="400476"/>
                    <a:pt x="136100" y="426721"/>
                    <a:pt x="167029" y="444953"/>
                  </a:cubicBezTo>
                  <a:cubicBezTo>
                    <a:pt x="196998" y="462863"/>
                    <a:pt x="231283" y="472267"/>
                    <a:pt x="266196" y="472160"/>
                  </a:cubicBezTo>
                  <a:cubicBezTo>
                    <a:pt x="301716" y="472173"/>
                    <a:pt x="336617" y="462878"/>
                    <a:pt x="367427" y="445203"/>
                  </a:cubicBezTo>
                  <a:cubicBezTo>
                    <a:pt x="398300" y="428240"/>
                    <a:pt x="423803" y="402962"/>
                    <a:pt x="441044" y="372243"/>
                  </a:cubicBezTo>
                  <a:cubicBezTo>
                    <a:pt x="458485" y="340520"/>
                    <a:pt x="467366" y="304803"/>
                    <a:pt x="466813" y="268604"/>
                  </a:cubicBezTo>
                  <a:cubicBezTo>
                    <a:pt x="466813" y="210061"/>
                    <a:pt x="447539" y="161119"/>
                    <a:pt x="408989" y="121777"/>
                  </a:cubicBezTo>
                  <a:cubicBezTo>
                    <a:pt x="370438" y="82436"/>
                    <a:pt x="322997" y="62765"/>
                    <a:pt x="266665" y="62765"/>
                  </a:cubicBez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58A2602-8E98-4F4E-A1D6-E130C957400D}"/>
                </a:ext>
              </a:extLst>
            </p:cNvPr>
            <p:cNvSpPr/>
            <p:nvPr/>
          </p:nvSpPr>
          <p:spPr>
            <a:xfrm>
              <a:off x="33639921" y="5150552"/>
              <a:ext cx="441231" cy="519170"/>
            </a:xfrm>
            <a:custGeom>
              <a:avLst/>
              <a:gdLst>
                <a:gd name="connsiteX0" fmla="*/ 0 w 441231"/>
                <a:gd name="connsiteY0" fmla="*/ 13016 h 519170"/>
                <a:gd name="connsiteX1" fmla="*/ 65110 w 441231"/>
                <a:gd name="connsiteY1" fmla="*/ 13016 h 519170"/>
                <a:gd name="connsiteX2" fmla="*/ 65110 w 441231"/>
                <a:gd name="connsiteY2" fmla="*/ 103708 h 519170"/>
                <a:gd name="connsiteX3" fmla="*/ 151580 w 441231"/>
                <a:gd name="connsiteY3" fmla="*/ 25807 h 519170"/>
                <a:gd name="connsiteX4" fmla="*/ 254781 w 441231"/>
                <a:gd name="connsiteY4" fmla="*/ 6 h 519170"/>
                <a:gd name="connsiteX5" fmla="*/ 355449 w 441231"/>
                <a:gd name="connsiteY5" fmla="*/ 28840 h 519170"/>
                <a:gd name="connsiteX6" fmla="*/ 420310 w 441231"/>
                <a:gd name="connsiteY6" fmla="*/ 106522 h 519170"/>
                <a:gd name="connsiteX7" fmla="*/ 441231 w 441231"/>
                <a:gd name="connsiteY7" fmla="*/ 258666 h 519170"/>
                <a:gd name="connsiteX8" fmla="*/ 441231 w 441231"/>
                <a:gd name="connsiteY8" fmla="*/ 519170 h 519170"/>
                <a:gd name="connsiteX9" fmla="*/ 376121 w 441231"/>
                <a:gd name="connsiteY9" fmla="*/ 519170 h 519170"/>
                <a:gd name="connsiteX10" fmla="*/ 376121 w 441231"/>
                <a:gd name="connsiteY10" fmla="*/ 277742 h 519170"/>
                <a:gd name="connsiteX11" fmla="*/ 368865 w 441231"/>
                <a:gd name="connsiteY11" fmla="*/ 160969 h 519170"/>
                <a:gd name="connsiteX12" fmla="*/ 325490 w 441231"/>
                <a:gd name="connsiteY12" fmla="*/ 85351 h 519170"/>
                <a:gd name="connsiteX13" fmla="*/ 241772 w 441231"/>
                <a:gd name="connsiteY13" fmla="*/ 60019 h 519170"/>
                <a:gd name="connsiteX14" fmla="*/ 135975 w 441231"/>
                <a:gd name="connsiteY14" fmla="*/ 99079 h 519170"/>
                <a:gd name="connsiteX15" fmla="*/ 74367 w 441231"/>
                <a:gd name="connsiteY15" fmla="*/ 195838 h 519170"/>
                <a:gd name="connsiteX16" fmla="*/ 64985 w 441231"/>
                <a:gd name="connsiteY16" fmla="*/ 333440 h 519170"/>
                <a:gd name="connsiteX17" fmla="*/ 64985 w 441231"/>
                <a:gd name="connsiteY17" fmla="*/ 519045 h 519170"/>
                <a:gd name="connsiteX18" fmla="*/ 0 w 441231"/>
                <a:gd name="connsiteY18" fmla="*/ 519045 h 51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231" h="519170">
                  <a:moveTo>
                    <a:pt x="0" y="13016"/>
                  </a:moveTo>
                  <a:lnTo>
                    <a:pt x="65110" y="13016"/>
                  </a:lnTo>
                  <a:lnTo>
                    <a:pt x="65110" y="103708"/>
                  </a:lnTo>
                  <a:cubicBezTo>
                    <a:pt x="91067" y="68995"/>
                    <a:pt x="119891" y="43029"/>
                    <a:pt x="151580" y="25807"/>
                  </a:cubicBezTo>
                  <a:cubicBezTo>
                    <a:pt x="183238" y="8603"/>
                    <a:pt x="218752" y="-275"/>
                    <a:pt x="254781" y="6"/>
                  </a:cubicBezTo>
                  <a:cubicBezTo>
                    <a:pt x="292600" y="6"/>
                    <a:pt x="326156" y="9617"/>
                    <a:pt x="355449" y="28840"/>
                  </a:cubicBezTo>
                  <a:cubicBezTo>
                    <a:pt x="384371" y="47645"/>
                    <a:pt x="406969" y="74712"/>
                    <a:pt x="420310" y="106522"/>
                  </a:cubicBezTo>
                  <a:cubicBezTo>
                    <a:pt x="434257" y="139087"/>
                    <a:pt x="441231" y="189803"/>
                    <a:pt x="441231" y="258666"/>
                  </a:cubicBezTo>
                  <a:lnTo>
                    <a:pt x="441231" y="519170"/>
                  </a:lnTo>
                  <a:lnTo>
                    <a:pt x="376121" y="519170"/>
                  </a:lnTo>
                  <a:lnTo>
                    <a:pt x="376121" y="277742"/>
                  </a:lnTo>
                  <a:cubicBezTo>
                    <a:pt x="376121" y="219365"/>
                    <a:pt x="373703" y="180443"/>
                    <a:pt x="368865" y="160969"/>
                  </a:cubicBezTo>
                  <a:cubicBezTo>
                    <a:pt x="361319" y="127466"/>
                    <a:pt x="346859" y="102260"/>
                    <a:pt x="325490" y="85351"/>
                  </a:cubicBezTo>
                  <a:cubicBezTo>
                    <a:pt x="304121" y="68441"/>
                    <a:pt x="276213" y="59998"/>
                    <a:pt x="241772" y="60019"/>
                  </a:cubicBezTo>
                  <a:cubicBezTo>
                    <a:pt x="202943" y="59810"/>
                    <a:pt x="165353" y="73689"/>
                    <a:pt x="135975" y="99079"/>
                  </a:cubicBezTo>
                  <a:cubicBezTo>
                    <a:pt x="105609" y="123904"/>
                    <a:pt x="84015" y="157820"/>
                    <a:pt x="74367" y="195838"/>
                  </a:cubicBezTo>
                  <a:cubicBezTo>
                    <a:pt x="68113" y="220982"/>
                    <a:pt x="64985" y="266850"/>
                    <a:pt x="64985" y="333440"/>
                  </a:cubicBezTo>
                  <a:lnTo>
                    <a:pt x="64985" y="519045"/>
                  </a:lnTo>
                  <a:lnTo>
                    <a:pt x="0" y="519045"/>
                  </a:ln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A279F23-99A8-4DE8-8FB2-0B6790C445D6}"/>
                </a:ext>
              </a:extLst>
            </p:cNvPr>
            <p:cNvSpPr/>
            <p:nvPr/>
          </p:nvSpPr>
          <p:spPr>
            <a:xfrm>
              <a:off x="34266414" y="4968174"/>
              <a:ext cx="526794" cy="714635"/>
            </a:xfrm>
            <a:custGeom>
              <a:avLst/>
              <a:gdLst>
                <a:gd name="connsiteX0" fmla="*/ 526794 w 526794"/>
                <a:gd name="connsiteY0" fmla="*/ 0 h 714635"/>
                <a:gd name="connsiteX1" fmla="*/ 526794 w 526794"/>
                <a:gd name="connsiteY1" fmla="*/ 701548 h 714635"/>
                <a:gd name="connsiteX2" fmla="*/ 462653 w 526794"/>
                <a:gd name="connsiteY2" fmla="*/ 701548 h 714635"/>
                <a:gd name="connsiteX3" fmla="*/ 462653 w 526794"/>
                <a:gd name="connsiteY3" fmla="*/ 614547 h 714635"/>
                <a:gd name="connsiteX4" fmla="*/ 370804 w 526794"/>
                <a:gd name="connsiteY4" fmla="*/ 689602 h 714635"/>
                <a:gd name="connsiteX5" fmla="*/ 259441 w 526794"/>
                <a:gd name="connsiteY5" fmla="*/ 714620 h 714635"/>
                <a:gd name="connsiteX6" fmla="*/ 76025 w 526794"/>
                <a:gd name="connsiteY6" fmla="*/ 636688 h 714635"/>
                <a:gd name="connsiteX7" fmla="*/ 0 w 526794"/>
                <a:gd name="connsiteY7" fmla="*/ 447111 h 714635"/>
                <a:gd name="connsiteX8" fmla="*/ 76713 w 526794"/>
                <a:gd name="connsiteY8" fmla="*/ 260098 h 714635"/>
                <a:gd name="connsiteX9" fmla="*/ 261224 w 526794"/>
                <a:gd name="connsiteY9" fmla="*/ 182416 h 714635"/>
                <a:gd name="connsiteX10" fmla="*/ 373807 w 526794"/>
                <a:gd name="connsiteY10" fmla="*/ 208935 h 714635"/>
                <a:gd name="connsiteX11" fmla="*/ 462653 w 526794"/>
                <a:gd name="connsiteY11" fmla="*/ 288431 h 714635"/>
                <a:gd name="connsiteX12" fmla="*/ 462653 w 526794"/>
                <a:gd name="connsiteY12" fmla="*/ 0 h 714635"/>
                <a:gd name="connsiteX13" fmla="*/ 266665 w 526794"/>
                <a:gd name="connsiteY13" fmla="*/ 245181 h 714635"/>
                <a:gd name="connsiteX14" fmla="*/ 93194 w 526794"/>
                <a:gd name="connsiteY14" fmla="*/ 346943 h 714635"/>
                <a:gd name="connsiteX15" fmla="*/ 93413 w 526794"/>
                <a:gd name="connsiteY15" fmla="*/ 551406 h 714635"/>
                <a:gd name="connsiteX16" fmla="*/ 167029 w 526794"/>
                <a:gd name="connsiteY16" fmla="*/ 627368 h 714635"/>
                <a:gd name="connsiteX17" fmla="*/ 266196 w 526794"/>
                <a:gd name="connsiteY17" fmla="*/ 654576 h 714635"/>
                <a:gd name="connsiteX18" fmla="*/ 367427 w 526794"/>
                <a:gd name="connsiteY18" fmla="*/ 627619 h 714635"/>
                <a:gd name="connsiteX19" fmla="*/ 441044 w 526794"/>
                <a:gd name="connsiteY19" fmla="*/ 554659 h 714635"/>
                <a:gd name="connsiteX20" fmla="*/ 466813 w 526794"/>
                <a:gd name="connsiteY20" fmla="*/ 451020 h 714635"/>
                <a:gd name="connsiteX21" fmla="*/ 408989 w 526794"/>
                <a:gd name="connsiteY21" fmla="*/ 304193 h 714635"/>
                <a:gd name="connsiteX22" fmla="*/ 266665 w 526794"/>
                <a:gd name="connsiteY22" fmla="*/ 245181 h 71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26794" h="714635">
                  <a:moveTo>
                    <a:pt x="526794" y="0"/>
                  </a:moveTo>
                  <a:lnTo>
                    <a:pt x="526794" y="701548"/>
                  </a:lnTo>
                  <a:lnTo>
                    <a:pt x="462653" y="701548"/>
                  </a:lnTo>
                  <a:lnTo>
                    <a:pt x="462653" y="614547"/>
                  </a:lnTo>
                  <a:cubicBezTo>
                    <a:pt x="435343" y="647758"/>
                    <a:pt x="404726" y="672777"/>
                    <a:pt x="370804" y="689602"/>
                  </a:cubicBezTo>
                  <a:cubicBezTo>
                    <a:pt x="336135" y="706486"/>
                    <a:pt x="298004" y="715055"/>
                    <a:pt x="259441" y="714620"/>
                  </a:cubicBezTo>
                  <a:cubicBezTo>
                    <a:pt x="187848" y="714620"/>
                    <a:pt x="126709" y="688642"/>
                    <a:pt x="76025" y="636688"/>
                  </a:cubicBezTo>
                  <a:cubicBezTo>
                    <a:pt x="25341" y="584734"/>
                    <a:pt x="0" y="521541"/>
                    <a:pt x="0" y="447111"/>
                  </a:cubicBezTo>
                  <a:cubicBezTo>
                    <a:pt x="0" y="374244"/>
                    <a:pt x="25572" y="311908"/>
                    <a:pt x="76713" y="260098"/>
                  </a:cubicBezTo>
                  <a:cubicBezTo>
                    <a:pt x="127854" y="208288"/>
                    <a:pt x="189358" y="182394"/>
                    <a:pt x="261224" y="182416"/>
                  </a:cubicBezTo>
                  <a:cubicBezTo>
                    <a:pt x="302754" y="182416"/>
                    <a:pt x="340282" y="191257"/>
                    <a:pt x="373807" y="208935"/>
                  </a:cubicBezTo>
                  <a:cubicBezTo>
                    <a:pt x="407331" y="226614"/>
                    <a:pt x="436947" y="253115"/>
                    <a:pt x="462653" y="288431"/>
                  </a:cubicBezTo>
                  <a:lnTo>
                    <a:pt x="462653" y="0"/>
                  </a:lnTo>
                  <a:close/>
                  <a:moveTo>
                    <a:pt x="266665" y="245181"/>
                  </a:moveTo>
                  <a:cubicBezTo>
                    <a:pt x="194531" y="244633"/>
                    <a:pt x="127913" y="283712"/>
                    <a:pt x="93194" y="346943"/>
                  </a:cubicBezTo>
                  <a:cubicBezTo>
                    <a:pt x="56879" y="410280"/>
                    <a:pt x="56964" y="488147"/>
                    <a:pt x="93413" y="551406"/>
                  </a:cubicBezTo>
                  <a:cubicBezTo>
                    <a:pt x="110669" y="582892"/>
                    <a:pt x="136100" y="609136"/>
                    <a:pt x="167029" y="627368"/>
                  </a:cubicBezTo>
                  <a:cubicBezTo>
                    <a:pt x="196998" y="645279"/>
                    <a:pt x="231283" y="654682"/>
                    <a:pt x="266196" y="654576"/>
                  </a:cubicBezTo>
                  <a:cubicBezTo>
                    <a:pt x="301716" y="654588"/>
                    <a:pt x="336617" y="645294"/>
                    <a:pt x="367427" y="627619"/>
                  </a:cubicBezTo>
                  <a:cubicBezTo>
                    <a:pt x="398306" y="610662"/>
                    <a:pt x="423812" y="585384"/>
                    <a:pt x="441044" y="554659"/>
                  </a:cubicBezTo>
                  <a:cubicBezTo>
                    <a:pt x="458485" y="522935"/>
                    <a:pt x="467366" y="487218"/>
                    <a:pt x="466813" y="451020"/>
                  </a:cubicBezTo>
                  <a:cubicBezTo>
                    <a:pt x="466813" y="392477"/>
                    <a:pt x="447539" y="343534"/>
                    <a:pt x="408989" y="304193"/>
                  </a:cubicBezTo>
                  <a:cubicBezTo>
                    <a:pt x="370439" y="264851"/>
                    <a:pt x="322997" y="245181"/>
                    <a:pt x="266665" y="245181"/>
                  </a:cubicBez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E27FB9A-26F3-4028-AA7C-02CB2AEEA61E}"/>
                </a:ext>
              </a:extLst>
            </p:cNvPr>
            <p:cNvSpPr/>
            <p:nvPr/>
          </p:nvSpPr>
          <p:spPr>
            <a:xfrm>
              <a:off x="35327258" y="4985406"/>
              <a:ext cx="409620" cy="684316"/>
            </a:xfrm>
            <a:custGeom>
              <a:avLst/>
              <a:gdLst>
                <a:gd name="connsiteX0" fmla="*/ 0 w 409620"/>
                <a:gd name="connsiteY0" fmla="*/ 0 h 684316"/>
                <a:gd name="connsiteX1" fmla="*/ 134818 w 409620"/>
                <a:gd name="connsiteY1" fmla="*/ 0 h 684316"/>
                <a:gd name="connsiteX2" fmla="*/ 259910 w 409620"/>
                <a:gd name="connsiteY2" fmla="*/ 19295 h 684316"/>
                <a:gd name="connsiteX3" fmla="*/ 328961 w 409620"/>
                <a:gd name="connsiteY3" fmla="*/ 78714 h 684316"/>
                <a:gd name="connsiteX4" fmla="*/ 354292 w 409620"/>
                <a:gd name="connsiteY4" fmla="*/ 167561 h 684316"/>
                <a:gd name="connsiteX5" fmla="*/ 332088 w 409620"/>
                <a:gd name="connsiteY5" fmla="*/ 250591 h 684316"/>
                <a:gd name="connsiteX6" fmla="*/ 266853 w 409620"/>
                <a:gd name="connsiteY6" fmla="*/ 311323 h 684316"/>
                <a:gd name="connsiteX7" fmla="*/ 348882 w 409620"/>
                <a:gd name="connsiteY7" fmla="*/ 353886 h 684316"/>
                <a:gd name="connsiteX8" fmla="*/ 393634 w 409620"/>
                <a:gd name="connsiteY8" fmla="*/ 412960 h 684316"/>
                <a:gd name="connsiteX9" fmla="*/ 409614 w 409620"/>
                <a:gd name="connsiteY9" fmla="*/ 488016 h 684316"/>
                <a:gd name="connsiteX10" fmla="*/ 349414 w 409620"/>
                <a:gd name="connsiteY10" fmla="*/ 627337 h 684316"/>
                <a:gd name="connsiteX11" fmla="*/ 187826 w 409620"/>
                <a:gd name="connsiteY11" fmla="*/ 684317 h 684316"/>
                <a:gd name="connsiteX12" fmla="*/ 0 w 409620"/>
                <a:gd name="connsiteY12" fmla="*/ 684317 h 684316"/>
                <a:gd name="connsiteX13" fmla="*/ 66955 w 409620"/>
                <a:gd name="connsiteY13" fmla="*/ 66987 h 684316"/>
                <a:gd name="connsiteX14" fmla="*/ 66955 w 409620"/>
                <a:gd name="connsiteY14" fmla="*/ 286086 h 684316"/>
                <a:gd name="connsiteX15" fmla="*/ 106078 w 409620"/>
                <a:gd name="connsiteY15" fmla="*/ 286086 h 684316"/>
                <a:gd name="connsiteX16" fmla="*/ 210936 w 409620"/>
                <a:gd name="connsiteY16" fmla="*/ 272826 h 684316"/>
                <a:gd name="connsiteX17" fmla="*/ 264101 w 409620"/>
                <a:gd name="connsiteY17" fmla="*/ 230951 h 684316"/>
                <a:gd name="connsiteX18" fmla="*/ 283678 w 409620"/>
                <a:gd name="connsiteY18" fmla="*/ 167467 h 684316"/>
                <a:gd name="connsiteX19" fmla="*/ 250841 w 409620"/>
                <a:gd name="connsiteY19" fmla="*/ 93725 h 684316"/>
                <a:gd name="connsiteX20" fmla="*/ 146108 w 409620"/>
                <a:gd name="connsiteY20" fmla="*/ 66987 h 684316"/>
                <a:gd name="connsiteX21" fmla="*/ 66955 w 409620"/>
                <a:gd name="connsiteY21" fmla="*/ 354949 h 684316"/>
                <a:gd name="connsiteX22" fmla="*/ 66955 w 409620"/>
                <a:gd name="connsiteY22" fmla="*/ 617236 h 684316"/>
                <a:gd name="connsiteX23" fmla="*/ 151705 w 409620"/>
                <a:gd name="connsiteY23" fmla="*/ 617236 h 684316"/>
                <a:gd name="connsiteX24" fmla="*/ 261630 w 409620"/>
                <a:gd name="connsiteY24" fmla="*/ 602569 h 684316"/>
                <a:gd name="connsiteX25" fmla="*/ 317765 w 409620"/>
                <a:gd name="connsiteY25" fmla="*/ 556754 h 684316"/>
                <a:gd name="connsiteX26" fmla="*/ 309165 w 409620"/>
                <a:gd name="connsiteY26" fmla="*/ 409771 h 684316"/>
                <a:gd name="connsiteX27" fmla="*/ 227230 w 409620"/>
                <a:gd name="connsiteY27" fmla="*/ 363268 h 684316"/>
                <a:gd name="connsiteX28" fmla="*/ 105609 w 409620"/>
                <a:gd name="connsiteY28" fmla="*/ 354886 h 68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09620" h="684316">
                  <a:moveTo>
                    <a:pt x="0" y="0"/>
                  </a:moveTo>
                  <a:lnTo>
                    <a:pt x="134818" y="0"/>
                  </a:lnTo>
                  <a:cubicBezTo>
                    <a:pt x="189024" y="0"/>
                    <a:pt x="230723" y="6433"/>
                    <a:pt x="259910" y="19295"/>
                  </a:cubicBezTo>
                  <a:cubicBezTo>
                    <a:pt x="288409" y="31658"/>
                    <a:pt x="312480" y="52379"/>
                    <a:pt x="328961" y="78714"/>
                  </a:cubicBezTo>
                  <a:cubicBezTo>
                    <a:pt x="345817" y="105259"/>
                    <a:pt x="354605" y="136119"/>
                    <a:pt x="354292" y="167561"/>
                  </a:cubicBezTo>
                  <a:cubicBezTo>
                    <a:pt x="354605" y="196745"/>
                    <a:pt x="346943" y="225460"/>
                    <a:pt x="332088" y="250591"/>
                  </a:cubicBezTo>
                  <a:cubicBezTo>
                    <a:pt x="317265" y="275609"/>
                    <a:pt x="295521" y="295852"/>
                    <a:pt x="266853" y="311323"/>
                  </a:cubicBezTo>
                  <a:cubicBezTo>
                    <a:pt x="302285" y="323395"/>
                    <a:pt x="329649" y="337583"/>
                    <a:pt x="348882" y="353886"/>
                  </a:cubicBezTo>
                  <a:cubicBezTo>
                    <a:pt x="367958" y="370048"/>
                    <a:pt x="383251" y="390219"/>
                    <a:pt x="393634" y="412960"/>
                  </a:cubicBezTo>
                  <a:cubicBezTo>
                    <a:pt x="404391" y="436512"/>
                    <a:pt x="409833" y="462131"/>
                    <a:pt x="409614" y="488016"/>
                  </a:cubicBezTo>
                  <a:cubicBezTo>
                    <a:pt x="409614" y="542891"/>
                    <a:pt x="389537" y="589331"/>
                    <a:pt x="349414" y="627337"/>
                  </a:cubicBezTo>
                  <a:cubicBezTo>
                    <a:pt x="309290" y="665343"/>
                    <a:pt x="255416" y="684338"/>
                    <a:pt x="187826" y="684317"/>
                  </a:cubicBezTo>
                  <a:lnTo>
                    <a:pt x="0" y="684317"/>
                  </a:lnTo>
                  <a:close/>
                  <a:moveTo>
                    <a:pt x="66955" y="66987"/>
                  </a:moveTo>
                  <a:lnTo>
                    <a:pt x="66955" y="286086"/>
                  </a:lnTo>
                  <a:lnTo>
                    <a:pt x="106078" y="286086"/>
                  </a:lnTo>
                  <a:cubicBezTo>
                    <a:pt x="153613" y="286086"/>
                    <a:pt x="188567" y="281667"/>
                    <a:pt x="210936" y="272826"/>
                  </a:cubicBezTo>
                  <a:cubicBezTo>
                    <a:pt x="232524" y="264636"/>
                    <a:pt x="251082" y="250022"/>
                    <a:pt x="264101" y="230951"/>
                  </a:cubicBezTo>
                  <a:cubicBezTo>
                    <a:pt x="277020" y="212316"/>
                    <a:pt x="283859" y="190140"/>
                    <a:pt x="283678" y="167467"/>
                  </a:cubicBezTo>
                  <a:cubicBezTo>
                    <a:pt x="283678" y="136194"/>
                    <a:pt x="272732" y="111613"/>
                    <a:pt x="250841" y="93725"/>
                  </a:cubicBezTo>
                  <a:cubicBezTo>
                    <a:pt x="228950" y="75837"/>
                    <a:pt x="194040" y="66924"/>
                    <a:pt x="146108" y="66987"/>
                  </a:cubicBezTo>
                  <a:close/>
                  <a:moveTo>
                    <a:pt x="66955" y="354949"/>
                  </a:moveTo>
                  <a:lnTo>
                    <a:pt x="66955" y="617236"/>
                  </a:lnTo>
                  <a:lnTo>
                    <a:pt x="151705" y="617236"/>
                  </a:lnTo>
                  <a:cubicBezTo>
                    <a:pt x="201742" y="617236"/>
                    <a:pt x="238385" y="612348"/>
                    <a:pt x="261630" y="602569"/>
                  </a:cubicBezTo>
                  <a:cubicBezTo>
                    <a:pt x="284466" y="593190"/>
                    <a:pt x="304005" y="577247"/>
                    <a:pt x="317765" y="556754"/>
                  </a:cubicBezTo>
                  <a:cubicBezTo>
                    <a:pt x="348913" y="511577"/>
                    <a:pt x="345379" y="451007"/>
                    <a:pt x="309165" y="409771"/>
                  </a:cubicBezTo>
                  <a:cubicBezTo>
                    <a:pt x="289316" y="387129"/>
                    <a:pt x="262005" y="371627"/>
                    <a:pt x="227230" y="363268"/>
                  </a:cubicBezTo>
                  <a:cubicBezTo>
                    <a:pt x="203922" y="357660"/>
                    <a:pt x="163380" y="354865"/>
                    <a:pt x="105609" y="354886"/>
                  </a:cubicBez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C81EB09-C676-4B38-B907-D9D28A735CF6}"/>
                </a:ext>
              </a:extLst>
            </p:cNvPr>
            <p:cNvSpPr/>
            <p:nvPr/>
          </p:nvSpPr>
          <p:spPr>
            <a:xfrm>
              <a:off x="35922634" y="5163568"/>
              <a:ext cx="442544" cy="519132"/>
            </a:xfrm>
            <a:custGeom>
              <a:avLst/>
              <a:gdLst>
                <a:gd name="connsiteX0" fmla="*/ 0 w 442544"/>
                <a:gd name="connsiteY0" fmla="*/ 0 h 519132"/>
                <a:gd name="connsiteX1" fmla="*/ 65079 w 442544"/>
                <a:gd name="connsiteY1" fmla="*/ 0 h 519132"/>
                <a:gd name="connsiteX2" fmla="*/ 65079 w 442544"/>
                <a:gd name="connsiteY2" fmla="*/ 236330 h 519132"/>
                <a:gd name="connsiteX3" fmla="*/ 74461 w 442544"/>
                <a:gd name="connsiteY3" fmla="*/ 355418 h 519132"/>
                <a:gd name="connsiteX4" fmla="*/ 127625 w 442544"/>
                <a:gd name="connsiteY4" fmla="*/ 428941 h 519132"/>
                <a:gd name="connsiteX5" fmla="*/ 221444 w 442544"/>
                <a:gd name="connsiteY5" fmla="*/ 455930 h 519132"/>
                <a:gd name="connsiteX6" fmla="*/ 313887 w 442544"/>
                <a:gd name="connsiteY6" fmla="*/ 429629 h 519132"/>
                <a:gd name="connsiteX7" fmla="*/ 366270 w 442544"/>
                <a:gd name="connsiteY7" fmla="*/ 360547 h 519132"/>
                <a:gd name="connsiteX8" fmla="*/ 376058 w 442544"/>
                <a:gd name="connsiteY8" fmla="*/ 236330 h 519132"/>
                <a:gd name="connsiteX9" fmla="*/ 376058 w 442544"/>
                <a:gd name="connsiteY9" fmla="*/ 0 h 519132"/>
                <a:gd name="connsiteX10" fmla="*/ 442545 w 442544"/>
                <a:gd name="connsiteY10" fmla="*/ 0 h 519132"/>
                <a:gd name="connsiteX11" fmla="*/ 442545 w 442544"/>
                <a:gd name="connsiteY11" fmla="*/ 248308 h 519132"/>
                <a:gd name="connsiteX12" fmla="*/ 418152 w 442544"/>
                <a:gd name="connsiteY12" fmla="*/ 406018 h 519132"/>
                <a:gd name="connsiteX13" fmla="*/ 344754 w 442544"/>
                <a:gd name="connsiteY13" fmla="*/ 489110 h 519132"/>
                <a:gd name="connsiteX14" fmla="*/ 221788 w 442544"/>
                <a:gd name="connsiteY14" fmla="*/ 519132 h 519132"/>
                <a:gd name="connsiteX15" fmla="*/ 98354 w 442544"/>
                <a:gd name="connsiteY15" fmla="*/ 489110 h 519132"/>
                <a:gd name="connsiteX16" fmla="*/ 24393 w 442544"/>
                <a:gd name="connsiteY16" fmla="*/ 405392 h 519132"/>
                <a:gd name="connsiteX17" fmla="*/ 0 w 442544"/>
                <a:gd name="connsiteY17" fmla="*/ 243711 h 51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2544" h="519132">
                  <a:moveTo>
                    <a:pt x="0" y="0"/>
                  </a:moveTo>
                  <a:lnTo>
                    <a:pt x="65079" y="0"/>
                  </a:lnTo>
                  <a:lnTo>
                    <a:pt x="65079" y="236330"/>
                  </a:lnTo>
                  <a:cubicBezTo>
                    <a:pt x="65079" y="294038"/>
                    <a:pt x="68206" y="333736"/>
                    <a:pt x="74461" y="355418"/>
                  </a:cubicBezTo>
                  <a:cubicBezTo>
                    <a:pt x="82998" y="385409"/>
                    <a:pt x="101825" y="411434"/>
                    <a:pt x="127625" y="428941"/>
                  </a:cubicBezTo>
                  <a:cubicBezTo>
                    <a:pt x="153863" y="446932"/>
                    <a:pt x="185136" y="455930"/>
                    <a:pt x="221444" y="455930"/>
                  </a:cubicBezTo>
                  <a:cubicBezTo>
                    <a:pt x="257752" y="455930"/>
                    <a:pt x="288556" y="447164"/>
                    <a:pt x="313887" y="429629"/>
                  </a:cubicBezTo>
                  <a:cubicBezTo>
                    <a:pt x="338499" y="413029"/>
                    <a:pt x="356919" y="388733"/>
                    <a:pt x="366270" y="360547"/>
                  </a:cubicBezTo>
                  <a:cubicBezTo>
                    <a:pt x="372806" y="341011"/>
                    <a:pt x="376090" y="299605"/>
                    <a:pt x="376058" y="236330"/>
                  </a:cubicBezTo>
                  <a:lnTo>
                    <a:pt x="376058" y="0"/>
                  </a:lnTo>
                  <a:lnTo>
                    <a:pt x="442545" y="0"/>
                  </a:lnTo>
                  <a:lnTo>
                    <a:pt x="442545" y="248308"/>
                  </a:lnTo>
                  <a:cubicBezTo>
                    <a:pt x="442545" y="318069"/>
                    <a:pt x="434413" y="370639"/>
                    <a:pt x="418152" y="406018"/>
                  </a:cubicBezTo>
                  <a:cubicBezTo>
                    <a:pt x="402672" y="440518"/>
                    <a:pt x="377090" y="469496"/>
                    <a:pt x="344754" y="489110"/>
                  </a:cubicBezTo>
                  <a:cubicBezTo>
                    <a:pt x="312073" y="509125"/>
                    <a:pt x="271074" y="519132"/>
                    <a:pt x="221788" y="519132"/>
                  </a:cubicBezTo>
                  <a:cubicBezTo>
                    <a:pt x="172502" y="519132"/>
                    <a:pt x="131347" y="509125"/>
                    <a:pt x="98354" y="489110"/>
                  </a:cubicBezTo>
                  <a:cubicBezTo>
                    <a:pt x="65673" y="469490"/>
                    <a:pt x="39842" y="440252"/>
                    <a:pt x="24393" y="405392"/>
                  </a:cubicBezTo>
                  <a:cubicBezTo>
                    <a:pt x="8131" y="369553"/>
                    <a:pt x="0" y="315661"/>
                    <a:pt x="0" y="243711"/>
                  </a:cubicBez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B7D5CC4-DF6C-42DF-977F-8C6F81C501EA}"/>
                </a:ext>
              </a:extLst>
            </p:cNvPr>
            <p:cNvSpPr/>
            <p:nvPr/>
          </p:nvSpPr>
          <p:spPr>
            <a:xfrm>
              <a:off x="36538204" y="4955284"/>
              <a:ext cx="106875" cy="714438"/>
            </a:xfrm>
            <a:custGeom>
              <a:avLst/>
              <a:gdLst>
                <a:gd name="connsiteX0" fmla="*/ 53266 w 106875"/>
                <a:gd name="connsiteY0" fmla="*/ 6 h 714438"/>
                <a:gd name="connsiteX1" fmla="*/ 91232 w 106875"/>
                <a:gd name="connsiteY1" fmla="*/ 15799 h 714438"/>
                <a:gd name="connsiteX2" fmla="*/ 106868 w 106875"/>
                <a:gd name="connsiteY2" fmla="*/ 53952 h 714438"/>
                <a:gd name="connsiteX3" fmla="*/ 53172 w 106875"/>
                <a:gd name="connsiteY3" fmla="*/ 107460 h 714438"/>
                <a:gd name="connsiteX4" fmla="*/ 15644 w 106875"/>
                <a:gd name="connsiteY4" fmla="*/ 91636 h 714438"/>
                <a:gd name="connsiteX5" fmla="*/ 8 w 106875"/>
                <a:gd name="connsiteY5" fmla="*/ 53952 h 714438"/>
                <a:gd name="connsiteX6" fmla="*/ 15644 w 106875"/>
                <a:gd name="connsiteY6" fmla="*/ 15799 h 714438"/>
                <a:gd name="connsiteX7" fmla="*/ 53266 w 106875"/>
                <a:gd name="connsiteY7" fmla="*/ 6 h 714438"/>
                <a:gd name="connsiteX8" fmla="*/ 20961 w 106875"/>
                <a:gd name="connsiteY8" fmla="*/ 208285 h 714438"/>
                <a:gd name="connsiteX9" fmla="*/ 86009 w 106875"/>
                <a:gd name="connsiteY9" fmla="*/ 208285 h 714438"/>
                <a:gd name="connsiteX10" fmla="*/ 86009 w 106875"/>
                <a:gd name="connsiteY10" fmla="*/ 714439 h 714438"/>
                <a:gd name="connsiteX11" fmla="*/ 20961 w 106875"/>
                <a:gd name="connsiteY11" fmla="*/ 714439 h 71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6875" h="714438">
                  <a:moveTo>
                    <a:pt x="53266" y="6"/>
                  </a:moveTo>
                  <a:cubicBezTo>
                    <a:pt x="67558" y="-213"/>
                    <a:pt x="81318" y="5504"/>
                    <a:pt x="91232" y="15799"/>
                  </a:cubicBezTo>
                  <a:cubicBezTo>
                    <a:pt x="101457" y="25834"/>
                    <a:pt x="107118" y="39629"/>
                    <a:pt x="106868" y="53952"/>
                  </a:cubicBezTo>
                  <a:cubicBezTo>
                    <a:pt x="106649" y="83493"/>
                    <a:pt x="82725" y="107357"/>
                    <a:pt x="53172" y="107460"/>
                  </a:cubicBezTo>
                  <a:cubicBezTo>
                    <a:pt x="39005" y="107632"/>
                    <a:pt x="25402" y="101900"/>
                    <a:pt x="15644" y="91636"/>
                  </a:cubicBezTo>
                  <a:cubicBezTo>
                    <a:pt x="5481" y="81763"/>
                    <a:pt x="-180" y="68131"/>
                    <a:pt x="8" y="53952"/>
                  </a:cubicBezTo>
                  <a:cubicBezTo>
                    <a:pt x="-242" y="39626"/>
                    <a:pt x="5418" y="25828"/>
                    <a:pt x="15644" y="15799"/>
                  </a:cubicBezTo>
                  <a:cubicBezTo>
                    <a:pt x="25433" y="5532"/>
                    <a:pt x="39068" y="-188"/>
                    <a:pt x="53266" y="6"/>
                  </a:cubicBezTo>
                  <a:close/>
                  <a:moveTo>
                    <a:pt x="20961" y="208285"/>
                  </a:moveTo>
                  <a:lnTo>
                    <a:pt x="86009" y="208285"/>
                  </a:lnTo>
                  <a:lnTo>
                    <a:pt x="86009" y="714439"/>
                  </a:lnTo>
                  <a:lnTo>
                    <a:pt x="20961" y="714439"/>
                  </a:ln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E6C35F5-5EF8-4532-9784-9CF4E18B7AC8}"/>
                </a:ext>
              </a:extLst>
            </p:cNvPr>
            <p:cNvSpPr/>
            <p:nvPr/>
          </p:nvSpPr>
          <p:spPr>
            <a:xfrm>
              <a:off x="36818356" y="4968174"/>
              <a:ext cx="65079" cy="701548"/>
            </a:xfrm>
            <a:custGeom>
              <a:avLst/>
              <a:gdLst>
                <a:gd name="connsiteX0" fmla="*/ 0 w 65079"/>
                <a:gd name="connsiteY0" fmla="*/ 0 h 701548"/>
                <a:gd name="connsiteX1" fmla="*/ 65079 w 65079"/>
                <a:gd name="connsiteY1" fmla="*/ 0 h 701548"/>
                <a:gd name="connsiteX2" fmla="*/ 65079 w 65079"/>
                <a:gd name="connsiteY2" fmla="*/ 701548 h 701548"/>
                <a:gd name="connsiteX3" fmla="*/ 0 w 65079"/>
                <a:gd name="connsiteY3" fmla="*/ 701548 h 70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79" h="701548">
                  <a:moveTo>
                    <a:pt x="0" y="0"/>
                  </a:moveTo>
                  <a:lnTo>
                    <a:pt x="65079" y="0"/>
                  </a:lnTo>
                  <a:lnTo>
                    <a:pt x="65079" y="701548"/>
                  </a:lnTo>
                  <a:lnTo>
                    <a:pt x="0" y="701548"/>
                  </a:ln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4CE07A4-244F-43E7-94BD-C58B08F4153D}"/>
                </a:ext>
              </a:extLst>
            </p:cNvPr>
            <p:cNvSpPr/>
            <p:nvPr/>
          </p:nvSpPr>
          <p:spPr>
            <a:xfrm>
              <a:off x="37065351" y="4968174"/>
              <a:ext cx="526888" cy="714635"/>
            </a:xfrm>
            <a:custGeom>
              <a:avLst/>
              <a:gdLst>
                <a:gd name="connsiteX0" fmla="*/ 526888 w 526888"/>
                <a:gd name="connsiteY0" fmla="*/ 0 h 714635"/>
                <a:gd name="connsiteX1" fmla="*/ 526888 w 526888"/>
                <a:gd name="connsiteY1" fmla="*/ 701548 h 714635"/>
                <a:gd name="connsiteX2" fmla="*/ 462653 w 526888"/>
                <a:gd name="connsiteY2" fmla="*/ 701548 h 714635"/>
                <a:gd name="connsiteX3" fmla="*/ 462653 w 526888"/>
                <a:gd name="connsiteY3" fmla="*/ 614547 h 714635"/>
                <a:gd name="connsiteX4" fmla="*/ 370804 w 526888"/>
                <a:gd name="connsiteY4" fmla="*/ 689602 h 714635"/>
                <a:gd name="connsiteX5" fmla="*/ 259472 w 526888"/>
                <a:gd name="connsiteY5" fmla="*/ 714620 h 714635"/>
                <a:gd name="connsiteX6" fmla="*/ 76025 w 526888"/>
                <a:gd name="connsiteY6" fmla="*/ 636688 h 714635"/>
                <a:gd name="connsiteX7" fmla="*/ 0 w 526888"/>
                <a:gd name="connsiteY7" fmla="*/ 447111 h 714635"/>
                <a:gd name="connsiteX8" fmla="*/ 76712 w 526888"/>
                <a:gd name="connsiteY8" fmla="*/ 260098 h 714635"/>
                <a:gd name="connsiteX9" fmla="*/ 261223 w 526888"/>
                <a:gd name="connsiteY9" fmla="*/ 182416 h 714635"/>
                <a:gd name="connsiteX10" fmla="*/ 373806 w 526888"/>
                <a:gd name="connsiteY10" fmla="*/ 208935 h 714635"/>
                <a:gd name="connsiteX11" fmla="*/ 462653 w 526888"/>
                <a:gd name="connsiteY11" fmla="*/ 288431 h 714635"/>
                <a:gd name="connsiteX12" fmla="*/ 462653 w 526888"/>
                <a:gd name="connsiteY12" fmla="*/ 0 h 714635"/>
                <a:gd name="connsiteX13" fmla="*/ 266759 w 526888"/>
                <a:gd name="connsiteY13" fmla="*/ 245181 h 714635"/>
                <a:gd name="connsiteX14" fmla="*/ 93287 w 526888"/>
                <a:gd name="connsiteY14" fmla="*/ 346943 h 714635"/>
                <a:gd name="connsiteX15" fmla="*/ 93506 w 526888"/>
                <a:gd name="connsiteY15" fmla="*/ 551406 h 714635"/>
                <a:gd name="connsiteX16" fmla="*/ 167123 w 526888"/>
                <a:gd name="connsiteY16" fmla="*/ 627368 h 714635"/>
                <a:gd name="connsiteX17" fmla="*/ 266290 w 526888"/>
                <a:gd name="connsiteY17" fmla="*/ 654576 h 714635"/>
                <a:gd name="connsiteX18" fmla="*/ 367520 w 526888"/>
                <a:gd name="connsiteY18" fmla="*/ 627619 h 714635"/>
                <a:gd name="connsiteX19" fmla="*/ 441137 w 526888"/>
                <a:gd name="connsiteY19" fmla="*/ 554659 h 714635"/>
                <a:gd name="connsiteX20" fmla="*/ 466906 w 526888"/>
                <a:gd name="connsiteY20" fmla="*/ 451020 h 714635"/>
                <a:gd name="connsiteX21" fmla="*/ 409082 w 526888"/>
                <a:gd name="connsiteY21" fmla="*/ 304193 h 714635"/>
                <a:gd name="connsiteX22" fmla="*/ 266759 w 526888"/>
                <a:gd name="connsiteY22" fmla="*/ 245181 h 71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26888" h="714635">
                  <a:moveTo>
                    <a:pt x="526888" y="0"/>
                  </a:moveTo>
                  <a:lnTo>
                    <a:pt x="526888" y="701548"/>
                  </a:lnTo>
                  <a:lnTo>
                    <a:pt x="462653" y="701548"/>
                  </a:lnTo>
                  <a:lnTo>
                    <a:pt x="462653" y="614547"/>
                  </a:lnTo>
                  <a:cubicBezTo>
                    <a:pt x="435352" y="647758"/>
                    <a:pt x="404735" y="672777"/>
                    <a:pt x="370804" y="689602"/>
                  </a:cubicBezTo>
                  <a:cubicBezTo>
                    <a:pt x="336154" y="706486"/>
                    <a:pt x="298032" y="715052"/>
                    <a:pt x="259472" y="714620"/>
                  </a:cubicBezTo>
                  <a:cubicBezTo>
                    <a:pt x="187857" y="714620"/>
                    <a:pt x="126718" y="688642"/>
                    <a:pt x="76025" y="636688"/>
                  </a:cubicBezTo>
                  <a:cubicBezTo>
                    <a:pt x="25331" y="584734"/>
                    <a:pt x="0" y="521541"/>
                    <a:pt x="0" y="447111"/>
                  </a:cubicBezTo>
                  <a:cubicBezTo>
                    <a:pt x="0" y="374244"/>
                    <a:pt x="25581" y="311908"/>
                    <a:pt x="76712" y="260098"/>
                  </a:cubicBezTo>
                  <a:cubicBezTo>
                    <a:pt x="127844" y="208288"/>
                    <a:pt x="189358" y="182394"/>
                    <a:pt x="261223" y="182416"/>
                  </a:cubicBezTo>
                  <a:cubicBezTo>
                    <a:pt x="302754" y="182416"/>
                    <a:pt x="340282" y="191257"/>
                    <a:pt x="373806" y="208935"/>
                  </a:cubicBezTo>
                  <a:cubicBezTo>
                    <a:pt x="407331" y="226614"/>
                    <a:pt x="436947" y="253115"/>
                    <a:pt x="462653" y="288431"/>
                  </a:cubicBezTo>
                  <a:lnTo>
                    <a:pt x="462653" y="0"/>
                  </a:lnTo>
                  <a:close/>
                  <a:moveTo>
                    <a:pt x="266759" y="245181"/>
                  </a:moveTo>
                  <a:cubicBezTo>
                    <a:pt x="194612" y="244633"/>
                    <a:pt x="128000" y="283712"/>
                    <a:pt x="93287" y="346943"/>
                  </a:cubicBezTo>
                  <a:cubicBezTo>
                    <a:pt x="56979" y="410280"/>
                    <a:pt x="57042" y="488147"/>
                    <a:pt x="93506" y="551406"/>
                  </a:cubicBezTo>
                  <a:cubicBezTo>
                    <a:pt x="110769" y="582886"/>
                    <a:pt x="136194" y="609127"/>
                    <a:pt x="167123" y="627368"/>
                  </a:cubicBezTo>
                  <a:cubicBezTo>
                    <a:pt x="197082" y="645279"/>
                    <a:pt x="231389" y="654682"/>
                    <a:pt x="266290" y="654576"/>
                  </a:cubicBezTo>
                  <a:cubicBezTo>
                    <a:pt x="301816" y="654588"/>
                    <a:pt x="336717" y="645294"/>
                    <a:pt x="367520" y="627619"/>
                  </a:cubicBezTo>
                  <a:cubicBezTo>
                    <a:pt x="398387" y="610662"/>
                    <a:pt x="423906" y="585384"/>
                    <a:pt x="441137" y="554659"/>
                  </a:cubicBezTo>
                  <a:cubicBezTo>
                    <a:pt x="458587" y="522942"/>
                    <a:pt x="467469" y="487218"/>
                    <a:pt x="466906" y="451020"/>
                  </a:cubicBezTo>
                  <a:cubicBezTo>
                    <a:pt x="466906" y="392477"/>
                    <a:pt x="447642" y="343534"/>
                    <a:pt x="409082" y="304193"/>
                  </a:cubicBezTo>
                  <a:cubicBezTo>
                    <a:pt x="370523" y="264851"/>
                    <a:pt x="323082" y="245181"/>
                    <a:pt x="266759" y="245181"/>
                  </a:cubicBez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17E20A6-1339-47D8-B788-09B8B3B1FD28}"/>
                </a:ext>
              </a:extLst>
            </p:cNvPr>
            <p:cNvSpPr/>
            <p:nvPr/>
          </p:nvSpPr>
          <p:spPr>
            <a:xfrm>
              <a:off x="37759228" y="4955283"/>
              <a:ext cx="106969" cy="714439"/>
            </a:xfrm>
            <a:custGeom>
              <a:avLst/>
              <a:gdLst>
                <a:gd name="connsiteX0" fmla="*/ 53360 w 106969"/>
                <a:gd name="connsiteY0" fmla="*/ 7 h 714439"/>
                <a:gd name="connsiteX1" fmla="*/ 91325 w 106969"/>
                <a:gd name="connsiteY1" fmla="*/ 15799 h 714439"/>
                <a:gd name="connsiteX2" fmla="*/ 106962 w 106969"/>
                <a:gd name="connsiteY2" fmla="*/ 53953 h 714439"/>
                <a:gd name="connsiteX3" fmla="*/ 53485 w 106969"/>
                <a:gd name="connsiteY3" fmla="*/ 107429 h 714439"/>
                <a:gd name="connsiteX4" fmla="*/ 8 w 106969"/>
                <a:gd name="connsiteY4" fmla="*/ 53953 h 714439"/>
                <a:gd name="connsiteX5" fmla="*/ 15644 w 106969"/>
                <a:gd name="connsiteY5" fmla="*/ 15799 h 714439"/>
                <a:gd name="connsiteX6" fmla="*/ 53360 w 106969"/>
                <a:gd name="connsiteY6" fmla="*/ 7 h 714439"/>
                <a:gd name="connsiteX7" fmla="*/ 21055 w 106969"/>
                <a:gd name="connsiteY7" fmla="*/ 208410 h 714439"/>
                <a:gd name="connsiteX8" fmla="*/ 86134 w 106969"/>
                <a:gd name="connsiteY8" fmla="*/ 208410 h 714439"/>
                <a:gd name="connsiteX9" fmla="*/ 86134 w 106969"/>
                <a:gd name="connsiteY9" fmla="*/ 714439 h 714439"/>
                <a:gd name="connsiteX10" fmla="*/ 21055 w 106969"/>
                <a:gd name="connsiteY10" fmla="*/ 714439 h 71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69" h="714439">
                  <a:moveTo>
                    <a:pt x="53360" y="7"/>
                  </a:moveTo>
                  <a:cubicBezTo>
                    <a:pt x="67652" y="-222"/>
                    <a:pt x="81412" y="5498"/>
                    <a:pt x="91325" y="15799"/>
                  </a:cubicBezTo>
                  <a:cubicBezTo>
                    <a:pt x="101552" y="25829"/>
                    <a:pt x="107212" y="39626"/>
                    <a:pt x="106962" y="53953"/>
                  </a:cubicBezTo>
                  <a:cubicBezTo>
                    <a:pt x="106962" y="83487"/>
                    <a:pt x="83007" y="107429"/>
                    <a:pt x="53485" y="107429"/>
                  </a:cubicBezTo>
                  <a:cubicBezTo>
                    <a:pt x="23963" y="107429"/>
                    <a:pt x="8" y="83487"/>
                    <a:pt x="8" y="53953"/>
                  </a:cubicBezTo>
                  <a:cubicBezTo>
                    <a:pt x="-242" y="39630"/>
                    <a:pt x="5419" y="25835"/>
                    <a:pt x="15644" y="15799"/>
                  </a:cubicBezTo>
                  <a:cubicBezTo>
                    <a:pt x="25464" y="5517"/>
                    <a:pt x="39131" y="-206"/>
                    <a:pt x="53360" y="7"/>
                  </a:cubicBezTo>
                  <a:close/>
                  <a:moveTo>
                    <a:pt x="21055" y="208410"/>
                  </a:moveTo>
                  <a:lnTo>
                    <a:pt x="86134" y="208410"/>
                  </a:lnTo>
                  <a:lnTo>
                    <a:pt x="86134" y="714439"/>
                  </a:lnTo>
                  <a:lnTo>
                    <a:pt x="21055" y="714439"/>
                  </a:ln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26A5427-030B-4CDB-93F7-3957682002C0}"/>
                </a:ext>
              </a:extLst>
            </p:cNvPr>
            <p:cNvSpPr/>
            <p:nvPr/>
          </p:nvSpPr>
          <p:spPr>
            <a:xfrm>
              <a:off x="38049294" y="5150521"/>
              <a:ext cx="441231" cy="519170"/>
            </a:xfrm>
            <a:custGeom>
              <a:avLst/>
              <a:gdLst>
                <a:gd name="connsiteX0" fmla="*/ 0 w 441231"/>
                <a:gd name="connsiteY0" fmla="*/ 13047 h 519170"/>
                <a:gd name="connsiteX1" fmla="*/ 65111 w 441231"/>
                <a:gd name="connsiteY1" fmla="*/ 13047 h 519170"/>
                <a:gd name="connsiteX2" fmla="*/ 65111 w 441231"/>
                <a:gd name="connsiteY2" fmla="*/ 103739 h 519170"/>
                <a:gd name="connsiteX3" fmla="*/ 151581 w 441231"/>
                <a:gd name="connsiteY3" fmla="*/ 25807 h 519170"/>
                <a:gd name="connsiteX4" fmla="*/ 254782 w 441231"/>
                <a:gd name="connsiteY4" fmla="*/ 6 h 519170"/>
                <a:gd name="connsiteX5" fmla="*/ 355449 w 441231"/>
                <a:gd name="connsiteY5" fmla="*/ 28840 h 519170"/>
                <a:gd name="connsiteX6" fmla="*/ 420310 w 441231"/>
                <a:gd name="connsiteY6" fmla="*/ 106522 h 519170"/>
                <a:gd name="connsiteX7" fmla="*/ 441232 w 441231"/>
                <a:gd name="connsiteY7" fmla="*/ 258666 h 519170"/>
                <a:gd name="connsiteX8" fmla="*/ 441232 w 441231"/>
                <a:gd name="connsiteY8" fmla="*/ 519170 h 519170"/>
                <a:gd name="connsiteX9" fmla="*/ 376246 w 441231"/>
                <a:gd name="connsiteY9" fmla="*/ 519170 h 519170"/>
                <a:gd name="connsiteX10" fmla="*/ 376246 w 441231"/>
                <a:gd name="connsiteY10" fmla="*/ 277742 h 519170"/>
                <a:gd name="connsiteX11" fmla="*/ 369022 w 441231"/>
                <a:gd name="connsiteY11" fmla="*/ 160969 h 519170"/>
                <a:gd name="connsiteX12" fmla="*/ 325615 w 441231"/>
                <a:gd name="connsiteY12" fmla="*/ 85351 h 519170"/>
                <a:gd name="connsiteX13" fmla="*/ 241929 w 441231"/>
                <a:gd name="connsiteY13" fmla="*/ 60019 h 519170"/>
                <a:gd name="connsiteX14" fmla="*/ 136100 w 441231"/>
                <a:gd name="connsiteY14" fmla="*/ 99079 h 519170"/>
                <a:gd name="connsiteX15" fmla="*/ 74493 w 441231"/>
                <a:gd name="connsiteY15" fmla="*/ 195838 h 519170"/>
                <a:gd name="connsiteX16" fmla="*/ 65111 w 441231"/>
                <a:gd name="connsiteY16" fmla="*/ 333440 h 519170"/>
                <a:gd name="connsiteX17" fmla="*/ 65111 w 441231"/>
                <a:gd name="connsiteY17" fmla="*/ 519045 h 519170"/>
                <a:gd name="connsiteX18" fmla="*/ 0 w 441231"/>
                <a:gd name="connsiteY18" fmla="*/ 519045 h 51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231" h="519170">
                  <a:moveTo>
                    <a:pt x="0" y="13047"/>
                  </a:moveTo>
                  <a:lnTo>
                    <a:pt x="65111" y="13047"/>
                  </a:lnTo>
                  <a:lnTo>
                    <a:pt x="65111" y="103739"/>
                  </a:lnTo>
                  <a:cubicBezTo>
                    <a:pt x="91161" y="68985"/>
                    <a:pt x="119964" y="43007"/>
                    <a:pt x="151581" y="25807"/>
                  </a:cubicBezTo>
                  <a:cubicBezTo>
                    <a:pt x="183229" y="8603"/>
                    <a:pt x="218755" y="-275"/>
                    <a:pt x="254782" y="6"/>
                  </a:cubicBezTo>
                  <a:cubicBezTo>
                    <a:pt x="292591" y="6"/>
                    <a:pt x="326147" y="9617"/>
                    <a:pt x="355449" y="28840"/>
                  </a:cubicBezTo>
                  <a:cubicBezTo>
                    <a:pt x="384377" y="47635"/>
                    <a:pt x="406987" y="74702"/>
                    <a:pt x="420310" y="106522"/>
                  </a:cubicBezTo>
                  <a:cubicBezTo>
                    <a:pt x="434258" y="139087"/>
                    <a:pt x="441232" y="189803"/>
                    <a:pt x="441232" y="258666"/>
                  </a:cubicBezTo>
                  <a:lnTo>
                    <a:pt x="441232" y="519170"/>
                  </a:lnTo>
                  <a:lnTo>
                    <a:pt x="376246" y="519170"/>
                  </a:lnTo>
                  <a:lnTo>
                    <a:pt x="376246" y="277742"/>
                  </a:lnTo>
                  <a:cubicBezTo>
                    <a:pt x="376246" y="219365"/>
                    <a:pt x="373838" y="180443"/>
                    <a:pt x="369022" y="160969"/>
                  </a:cubicBezTo>
                  <a:cubicBezTo>
                    <a:pt x="361485" y="127466"/>
                    <a:pt x="347006" y="102260"/>
                    <a:pt x="325615" y="85351"/>
                  </a:cubicBezTo>
                  <a:cubicBezTo>
                    <a:pt x="304224" y="68441"/>
                    <a:pt x="276329" y="59998"/>
                    <a:pt x="241929" y="60019"/>
                  </a:cubicBezTo>
                  <a:cubicBezTo>
                    <a:pt x="203087" y="59810"/>
                    <a:pt x="165497" y="73689"/>
                    <a:pt x="136100" y="99079"/>
                  </a:cubicBezTo>
                  <a:cubicBezTo>
                    <a:pt x="105734" y="123904"/>
                    <a:pt x="84125" y="157820"/>
                    <a:pt x="74493" y="195838"/>
                  </a:cubicBezTo>
                  <a:cubicBezTo>
                    <a:pt x="68238" y="220982"/>
                    <a:pt x="65111" y="266850"/>
                    <a:pt x="65111" y="333440"/>
                  </a:cubicBezTo>
                  <a:lnTo>
                    <a:pt x="65111" y="519045"/>
                  </a:lnTo>
                  <a:lnTo>
                    <a:pt x="0" y="519045"/>
                  </a:ln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4A25F59-C235-4498-9341-3D8045210815}"/>
                </a:ext>
              </a:extLst>
            </p:cNvPr>
            <p:cNvSpPr/>
            <p:nvPr/>
          </p:nvSpPr>
          <p:spPr>
            <a:xfrm>
              <a:off x="38661045" y="5150677"/>
              <a:ext cx="527368" cy="717316"/>
            </a:xfrm>
            <a:custGeom>
              <a:avLst/>
              <a:gdLst>
                <a:gd name="connsiteX0" fmla="*/ 462259 w 527368"/>
                <a:gd name="connsiteY0" fmla="*/ 12891 h 717316"/>
                <a:gd name="connsiteX1" fmla="*/ 527369 w 527368"/>
                <a:gd name="connsiteY1" fmla="*/ 12891 h 717316"/>
                <a:gd name="connsiteX2" fmla="*/ 527369 w 527368"/>
                <a:gd name="connsiteY2" fmla="*/ 416314 h 717316"/>
                <a:gd name="connsiteX3" fmla="*/ 508605 w 527368"/>
                <a:gd name="connsiteY3" fmla="*/ 572147 h 717316"/>
                <a:gd name="connsiteX4" fmla="*/ 419790 w 527368"/>
                <a:gd name="connsiteY4" fmla="*/ 679633 h 717316"/>
                <a:gd name="connsiteX5" fmla="*/ 267740 w 527368"/>
                <a:gd name="connsiteY5" fmla="*/ 717317 h 717316"/>
                <a:gd name="connsiteX6" fmla="*/ 150810 w 527368"/>
                <a:gd name="connsiteY6" fmla="*/ 698866 h 717316"/>
                <a:gd name="connsiteX7" fmla="*/ 66373 w 527368"/>
                <a:gd name="connsiteY7" fmla="*/ 649423 h 717316"/>
                <a:gd name="connsiteX8" fmla="*/ 6391 w 527368"/>
                <a:gd name="connsiteY8" fmla="*/ 558731 h 717316"/>
                <a:gd name="connsiteX9" fmla="*/ 77225 w 527368"/>
                <a:gd name="connsiteY9" fmla="*/ 558731 h 717316"/>
                <a:gd name="connsiteX10" fmla="*/ 151686 w 527368"/>
                <a:gd name="connsiteY10" fmla="*/ 633161 h 717316"/>
                <a:gd name="connsiteX11" fmla="*/ 264832 w 527368"/>
                <a:gd name="connsiteY11" fmla="*/ 657335 h 717316"/>
                <a:gd name="connsiteX12" fmla="*/ 377258 w 527368"/>
                <a:gd name="connsiteY12" fmla="*/ 632535 h 717316"/>
                <a:gd name="connsiteX13" fmla="*/ 442651 w 527368"/>
                <a:gd name="connsiteY13" fmla="*/ 570177 h 717316"/>
                <a:gd name="connsiteX14" fmla="*/ 462196 w 527368"/>
                <a:gd name="connsiteY14" fmla="*/ 448931 h 717316"/>
                <a:gd name="connsiteX15" fmla="*/ 462196 w 527368"/>
                <a:gd name="connsiteY15" fmla="*/ 422881 h 717316"/>
                <a:gd name="connsiteX16" fmla="*/ 372379 w 527368"/>
                <a:gd name="connsiteY16" fmla="*/ 494277 h 717316"/>
                <a:gd name="connsiteX17" fmla="*/ 128450 w 527368"/>
                <a:gd name="connsiteY17" fmla="*/ 484520 h 717316"/>
                <a:gd name="connsiteX18" fmla="*/ 33505 w 527368"/>
                <a:gd name="connsiteY18" fmla="*/ 391233 h 717316"/>
                <a:gd name="connsiteX19" fmla="*/ 12 w 527368"/>
                <a:gd name="connsiteY19" fmla="*/ 262388 h 717316"/>
                <a:gd name="connsiteX20" fmla="*/ 261579 w 527368"/>
                <a:gd name="connsiteY20" fmla="*/ 7 h 717316"/>
                <a:gd name="connsiteX21" fmla="*/ 367470 w 527368"/>
                <a:gd name="connsiteY21" fmla="*/ 23493 h 717316"/>
                <a:gd name="connsiteX22" fmla="*/ 462165 w 527368"/>
                <a:gd name="connsiteY22" fmla="*/ 100956 h 717316"/>
                <a:gd name="connsiteX23" fmla="*/ 270242 w 527368"/>
                <a:gd name="connsiteY23" fmla="*/ 62678 h 717316"/>
                <a:gd name="connsiteX24" fmla="*/ 167479 w 527368"/>
                <a:gd name="connsiteY24" fmla="*/ 89417 h 717316"/>
                <a:gd name="connsiteX25" fmla="*/ 93080 w 527368"/>
                <a:gd name="connsiteY25" fmla="*/ 163377 h 717316"/>
                <a:gd name="connsiteX26" fmla="*/ 66123 w 527368"/>
                <a:gd name="connsiteY26" fmla="*/ 265515 h 717316"/>
                <a:gd name="connsiteX27" fmla="*/ 121914 w 527368"/>
                <a:gd name="connsiteY27" fmla="*/ 403116 h 717316"/>
                <a:gd name="connsiteX28" fmla="*/ 266521 w 527368"/>
                <a:gd name="connsiteY28" fmla="*/ 457563 h 717316"/>
                <a:gd name="connsiteX29" fmla="*/ 410877 w 527368"/>
                <a:gd name="connsiteY29" fmla="*/ 403586 h 717316"/>
                <a:gd name="connsiteX30" fmla="*/ 465511 w 527368"/>
                <a:gd name="connsiteY30" fmla="*/ 261700 h 717316"/>
                <a:gd name="connsiteX31" fmla="*/ 440492 w 527368"/>
                <a:gd name="connsiteY31" fmla="*/ 159562 h 717316"/>
                <a:gd name="connsiteX32" fmla="*/ 369377 w 527368"/>
                <a:gd name="connsiteY32" fmla="*/ 88635 h 717316"/>
                <a:gd name="connsiteX33" fmla="*/ 270242 w 527368"/>
                <a:gd name="connsiteY33" fmla="*/ 62678 h 71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27368" h="717316">
                  <a:moveTo>
                    <a:pt x="462259" y="12891"/>
                  </a:moveTo>
                  <a:lnTo>
                    <a:pt x="527369" y="12891"/>
                  </a:lnTo>
                  <a:lnTo>
                    <a:pt x="527369" y="416314"/>
                  </a:lnTo>
                  <a:cubicBezTo>
                    <a:pt x="527369" y="487344"/>
                    <a:pt x="521114" y="539289"/>
                    <a:pt x="508605" y="572147"/>
                  </a:cubicBezTo>
                  <a:cubicBezTo>
                    <a:pt x="492656" y="617352"/>
                    <a:pt x="461164" y="655437"/>
                    <a:pt x="419790" y="679633"/>
                  </a:cubicBezTo>
                  <a:cubicBezTo>
                    <a:pt x="377634" y="704651"/>
                    <a:pt x="326940" y="717214"/>
                    <a:pt x="267740" y="717317"/>
                  </a:cubicBezTo>
                  <a:cubicBezTo>
                    <a:pt x="224365" y="717317"/>
                    <a:pt x="185398" y="711165"/>
                    <a:pt x="150810" y="698866"/>
                  </a:cubicBezTo>
                  <a:cubicBezTo>
                    <a:pt x="116222" y="686566"/>
                    <a:pt x="88077" y="670085"/>
                    <a:pt x="66373" y="649423"/>
                  </a:cubicBezTo>
                  <a:cubicBezTo>
                    <a:pt x="44670" y="628720"/>
                    <a:pt x="24686" y="598489"/>
                    <a:pt x="6391" y="558731"/>
                  </a:cubicBezTo>
                  <a:lnTo>
                    <a:pt x="77225" y="558731"/>
                  </a:lnTo>
                  <a:cubicBezTo>
                    <a:pt x="96458" y="592215"/>
                    <a:pt x="121289" y="617024"/>
                    <a:pt x="151686" y="633161"/>
                  </a:cubicBezTo>
                  <a:cubicBezTo>
                    <a:pt x="182084" y="649298"/>
                    <a:pt x="219799" y="657357"/>
                    <a:pt x="264832" y="657335"/>
                  </a:cubicBezTo>
                  <a:cubicBezTo>
                    <a:pt x="309177" y="657335"/>
                    <a:pt x="346642" y="649069"/>
                    <a:pt x="377258" y="632535"/>
                  </a:cubicBezTo>
                  <a:cubicBezTo>
                    <a:pt x="407875" y="616001"/>
                    <a:pt x="429672" y="595217"/>
                    <a:pt x="442651" y="570177"/>
                  </a:cubicBezTo>
                  <a:cubicBezTo>
                    <a:pt x="455691" y="545159"/>
                    <a:pt x="462228" y="504744"/>
                    <a:pt x="462196" y="448931"/>
                  </a:cubicBezTo>
                  <a:lnTo>
                    <a:pt x="462196" y="422881"/>
                  </a:lnTo>
                  <a:cubicBezTo>
                    <a:pt x="438303" y="453419"/>
                    <a:pt x="407531" y="477881"/>
                    <a:pt x="372379" y="494277"/>
                  </a:cubicBezTo>
                  <a:cubicBezTo>
                    <a:pt x="294260" y="530642"/>
                    <a:pt x="203412" y="527005"/>
                    <a:pt x="128450" y="484520"/>
                  </a:cubicBezTo>
                  <a:cubicBezTo>
                    <a:pt x="88827" y="462742"/>
                    <a:pt x="55990" y="430465"/>
                    <a:pt x="33505" y="391233"/>
                  </a:cubicBezTo>
                  <a:cubicBezTo>
                    <a:pt x="11145" y="352007"/>
                    <a:pt x="-426" y="307543"/>
                    <a:pt x="12" y="262388"/>
                  </a:cubicBezTo>
                  <a:cubicBezTo>
                    <a:pt x="481" y="117988"/>
                    <a:pt x="117192" y="917"/>
                    <a:pt x="261579" y="7"/>
                  </a:cubicBezTo>
                  <a:cubicBezTo>
                    <a:pt x="298200" y="-271"/>
                    <a:pt x="334414" y="7760"/>
                    <a:pt x="367470" y="23493"/>
                  </a:cubicBezTo>
                  <a:cubicBezTo>
                    <a:pt x="400182" y="39151"/>
                    <a:pt x="431736" y="64970"/>
                    <a:pt x="462165" y="100956"/>
                  </a:cubicBezTo>
                  <a:close/>
                  <a:moveTo>
                    <a:pt x="270242" y="62678"/>
                  </a:moveTo>
                  <a:cubicBezTo>
                    <a:pt x="234247" y="62447"/>
                    <a:pt x="198815" y="71666"/>
                    <a:pt x="167479" y="89417"/>
                  </a:cubicBezTo>
                  <a:cubicBezTo>
                    <a:pt x="136362" y="106773"/>
                    <a:pt x="110625" y="132361"/>
                    <a:pt x="93080" y="163377"/>
                  </a:cubicBezTo>
                  <a:cubicBezTo>
                    <a:pt x="75223" y="194441"/>
                    <a:pt x="65904" y="229686"/>
                    <a:pt x="66123" y="265515"/>
                  </a:cubicBezTo>
                  <a:cubicBezTo>
                    <a:pt x="66123" y="321034"/>
                    <a:pt x="84731" y="366902"/>
                    <a:pt x="121914" y="403116"/>
                  </a:cubicBezTo>
                  <a:cubicBezTo>
                    <a:pt x="159098" y="439331"/>
                    <a:pt x="207321" y="457478"/>
                    <a:pt x="266521" y="457563"/>
                  </a:cubicBezTo>
                  <a:cubicBezTo>
                    <a:pt x="326346" y="457563"/>
                    <a:pt x="374444" y="439571"/>
                    <a:pt x="410877" y="403586"/>
                  </a:cubicBezTo>
                  <a:cubicBezTo>
                    <a:pt x="447310" y="367600"/>
                    <a:pt x="465511" y="320305"/>
                    <a:pt x="465511" y="261700"/>
                  </a:cubicBezTo>
                  <a:cubicBezTo>
                    <a:pt x="465511" y="223547"/>
                    <a:pt x="457161" y="189500"/>
                    <a:pt x="440492" y="159562"/>
                  </a:cubicBezTo>
                  <a:cubicBezTo>
                    <a:pt x="423856" y="129753"/>
                    <a:pt x="399243" y="105184"/>
                    <a:pt x="369377" y="88635"/>
                  </a:cubicBezTo>
                  <a:cubicBezTo>
                    <a:pt x="339168" y="71431"/>
                    <a:pt x="304987" y="62481"/>
                    <a:pt x="270242" y="62678"/>
                  </a:cubicBez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933AD1C-9445-4E0D-84F5-842EB95AD3C4}"/>
                </a:ext>
              </a:extLst>
            </p:cNvPr>
            <p:cNvSpPr/>
            <p:nvPr/>
          </p:nvSpPr>
          <p:spPr>
            <a:xfrm>
              <a:off x="39647784" y="5150565"/>
              <a:ext cx="526794" cy="532244"/>
            </a:xfrm>
            <a:custGeom>
              <a:avLst/>
              <a:gdLst>
                <a:gd name="connsiteX0" fmla="*/ 526794 w 526794"/>
                <a:gd name="connsiteY0" fmla="*/ 13003 h 532244"/>
                <a:gd name="connsiteX1" fmla="*/ 526794 w 526794"/>
                <a:gd name="connsiteY1" fmla="*/ 519157 h 532244"/>
                <a:gd name="connsiteX2" fmla="*/ 462622 w 526794"/>
                <a:gd name="connsiteY2" fmla="*/ 519157 h 532244"/>
                <a:gd name="connsiteX3" fmla="*/ 462622 w 526794"/>
                <a:gd name="connsiteY3" fmla="*/ 432155 h 532244"/>
                <a:gd name="connsiteX4" fmla="*/ 370804 w 526794"/>
                <a:gd name="connsiteY4" fmla="*/ 507211 h 532244"/>
                <a:gd name="connsiteX5" fmla="*/ 259441 w 526794"/>
                <a:gd name="connsiteY5" fmla="*/ 532229 h 532244"/>
                <a:gd name="connsiteX6" fmla="*/ 76024 w 526794"/>
                <a:gd name="connsiteY6" fmla="*/ 454297 h 532244"/>
                <a:gd name="connsiteX7" fmla="*/ 0 w 526794"/>
                <a:gd name="connsiteY7" fmla="*/ 264720 h 532244"/>
                <a:gd name="connsiteX8" fmla="*/ 76713 w 526794"/>
                <a:gd name="connsiteY8" fmla="*/ 77707 h 532244"/>
                <a:gd name="connsiteX9" fmla="*/ 261224 w 526794"/>
                <a:gd name="connsiteY9" fmla="*/ 25 h 532244"/>
                <a:gd name="connsiteX10" fmla="*/ 373994 w 526794"/>
                <a:gd name="connsiteY10" fmla="*/ 26544 h 532244"/>
                <a:gd name="connsiteX11" fmla="*/ 462559 w 526794"/>
                <a:gd name="connsiteY11" fmla="*/ 106071 h 532244"/>
                <a:gd name="connsiteX12" fmla="*/ 462559 w 526794"/>
                <a:gd name="connsiteY12" fmla="*/ 13003 h 532244"/>
                <a:gd name="connsiteX13" fmla="*/ 266634 w 526794"/>
                <a:gd name="connsiteY13" fmla="*/ 62790 h 532244"/>
                <a:gd name="connsiteX14" fmla="*/ 93163 w 526794"/>
                <a:gd name="connsiteY14" fmla="*/ 164552 h 532244"/>
                <a:gd name="connsiteX15" fmla="*/ 93412 w 526794"/>
                <a:gd name="connsiteY15" fmla="*/ 369015 h 532244"/>
                <a:gd name="connsiteX16" fmla="*/ 167029 w 526794"/>
                <a:gd name="connsiteY16" fmla="*/ 444977 h 532244"/>
                <a:gd name="connsiteX17" fmla="*/ 266164 w 526794"/>
                <a:gd name="connsiteY17" fmla="*/ 472185 h 532244"/>
                <a:gd name="connsiteX18" fmla="*/ 367427 w 526794"/>
                <a:gd name="connsiteY18" fmla="*/ 445228 h 532244"/>
                <a:gd name="connsiteX19" fmla="*/ 441044 w 526794"/>
                <a:gd name="connsiteY19" fmla="*/ 372268 h 532244"/>
                <a:gd name="connsiteX20" fmla="*/ 466813 w 526794"/>
                <a:gd name="connsiteY20" fmla="*/ 268629 h 532244"/>
                <a:gd name="connsiteX21" fmla="*/ 408989 w 526794"/>
                <a:gd name="connsiteY21" fmla="*/ 121802 h 532244"/>
                <a:gd name="connsiteX22" fmla="*/ 266634 w 526794"/>
                <a:gd name="connsiteY22" fmla="*/ 62790 h 53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26794" h="532244">
                  <a:moveTo>
                    <a:pt x="526794" y="13003"/>
                  </a:moveTo>
                  <a:lnTo>
                    <a:pt x="526794" y="519157"/>
                  </a:lnTo>
                  <a:lnTo>
                    <a:pt x="462622" y="519157"/>
                  </a:lnTo>
                  <a:lnTo>
                    <a:pt x="462622" y="432155"/>
                  </a:lnTo>
                  <a:cubicBezTo>
                    <a:pt x="435352" y="465367"/>
                    <a:pt x="404735" y="490386"/>
                    <a:pt x="370804" y="507211"/>
                  </a:cubicBezTo>
                  <a:cubicBezTo>
                    <a:pt x="336123" y="524089"/>
                    <a:pt x="298001" y="532654"/>
                    <a:pt x="259441" y="532229"/>
                  </a:cubicBezTo>
                  <a:cubicBezTo>
                    <a:pt x="187825" y="532229"/>
                    <a:pt x="126687" y="506251"/>
                    <a:pt x="76024" y="454297"/>
                  </a:cubicBezTo>
                  <a:cubicBezTo>
                    <a:pt x="25362" y="402343"/>
                    <a:pt x="31" y="339149"/>
                    <a:pt x="0" y="264720"/>
                  </a:cubicBezTo>
                  <a:cubicBezTo>
                    <a:pt x="0" y="191853"/>
                    <a:pt x="25581" y="129517"/>
                    <a:pt x="76713" y="77707"/>
                  </a:cubicBezTo>
                  <a:cubicBezTo>
                    <a:pt x="127844" y="25897"/>
                    <a:pt x="189358" y="3"/>
                    <a:pt x="261224" y="25"/>
                  </a:cubicBezTo>
                  <a:cubicBezTo>
                    <a:pt x="300408" y="-538"/>
                    <a:pt x="339156" y="8568"/>
                    <a:pt x="373994" y="26544"/>
                  </a:cubicBezTo>
                  <a:cubicBezTo>
                    <a:pt x="407612" y="44204"/>
                    <a:pt x="437135" y="70711"/>
                    <a:pt x="462559" y="106071"/>
                  </a:cubicBezTo>
                  <a:lnTo>
                    <a:pt x="462559" y="13003"/>
                  </a:lnTo>
                  <a:close/>
                  <a:moveTo>
                    <a:pt x="266634" y="62790"/>
                  </a:moveTo>
                  <a:cubicBezTo>
                    <a:pt x="194518" y="62264"/>
                    <a:pt x="127906" y="101337"/>
                    <a:pt x="93163" y="164552"/>
                  </a:cubicBezTo>
                  <a:cubicBezTo>
                    <a:pt x="56885" y="227902"/>
                    <a:pt x="56979" y="305753"/>
                    <a:pt x="93412" y="369015"/>
                  </a:cubicBezTo>
                  <a:cubicBezTo>
                    <a:pt x="110675" y="400501"/>
                    <a:pt x="136100" y="426745"/>
                    <a:pt x="167029" y="444977"/>
                  </a:cubicBezTo>
                  <a:cubicBezTo>
                    <a:pt x="196989" y="462881"/>
                    <a:pt x="231264" y="472288"/>
                    <a:pt x="266164" y="472185"/>
                  </a:cubicBezTo>
                  <a:cubicBezTo>
                    <a:pt x="301691" y="472204"/>
                    <a:pt x="336623" y="462909"/>
                    <a:pt x="367427" y="445228"/>
                  </a:cubicBezTo>
                  <a:cubicBezTo>
                    <a:pt x="398293" y="428256"/>
                    <a:pt x="423781" y="402981"/>
                    <a:pt x="441044" y="372268"/>
                  </a:cubicBezTo>
                  <a:cubicBezTo>
                    <a:pt x="458494" y="340544"/>
                    <a:pt x="467375" y="304827"/>
                    <a:pt x="466813" y="268629"/>
                  </a:cubicBezTo>
                  <a:cubicBezTo>
                    <a:pt x="466813" y="210086"/>
                    <a:pt x="447548" y="161143"/>
                    <a:pt x="408989" y="121802"/>
                  </a:cubicBezTo>
                  <a:cubicBezTo>
                    <a:pt x="370429" y="82460"/>
                    <a:pt x="322988" y="62790"/>
                    <a:pt x="266634" y="62790"/>
                  </a:cubicBez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C02BE13-7785-4D72-823B-9B6818F4F883}"/>
                </a:ext>
              </a:extLst>
            </p:cNvPr>
            <p:cNvSpPr/>
            <p:nvPr/>
          </p:nvSpPr>
          <p:spPr>
            <a:xfrm>
              <a:off x="32499300" y="5905521"/>
              <a:ext cx="428168" cy="684347"/>
            </a:xfrm>
            <a:custGeom>
              <a:avLst/>
              <a:gdLst>
                <a:gd name="connsiteX0" fmla="*/ 0 w 428168"/>
                <a:gd name="connsiteY0" fmla="*/ 684348 h 684347"/>
                <a:gd name="connsiteX1" fmla="*/ 0 w 428168"/>
                <a:gd name="connsiteY1" fmla="*/ 0 h 684347"/>
                <a:gd name="connsiteX2" fmla="*/ 107548 w 428168"/>
                <a:gd name="connsiteY2" fmla="*/ 0 h 684347"/>
                <a:gd name="connsiteX3" fmla="*/ 244399 w 428168"/>
                <a:gd name="connsiteY3" fmla="*/ 12103 h 684347"/>
                <a:gd name="connsiteX4" fmla="*/ 342158 w 428168"/>
                <a:gd name="connsiteY4" fmla="*/ 72585 h 684347"/>
                <a:gd name="connsiteX5" fmla="*/ 378404 w 428168"/>
                <a:gd name="connsiteY5" fmla="*/ 176787 h 684347"/>
                <a:gd name="connsiteX6" fmla="*/ 361892 w 428168"/>
                <a:gd name="connsiteY6" fmla="*/ 247745 h 684347"/>
                <a:gd name="connsiteX7" fmla="*/ 308196 w 428168"/>
                <a:gd name="connsiteY7" fmla="*/ 307508 h 684347"/>
                <a:gd name="connsiteX8" fmla="*/ 399325 w 428168"/>
                <a:gd name="connsiteY8" fmla="*/ 380781 h 684347"/>
                <a:gd name="connsiteX9" fmla="*/ 428159 w 428168"/>
                <a:gd name="connsiteY9" fmla="*/ 484763 h 684347"/>
                <a:gd name="connsiteX10" fmla="*/ 398356 w 428168"/>
                <a:gd name="connsiteY10" fmla="*/ 589903 h 684347"/>
                <a:gd name="connsiteX11" fmla="*/ 321581 w 428168"/>
                <a:gd name="connsiteY11" fmla="*/ 660862 h 684347"/>
                <a:gd name="connsiteX12" fmla="*/ 191704 w 428168"/>
                <a:gd name="connsiteY12" fmla="*/ 684348 h 684347"/>
                <a:gd name="connsiteX13" fmla="*/ 130190 w 428168"/>
                <a:gd name="connsiteY13" fmla="*/ 124217 h 684347"/>
                <a:gd name="connsiteX14" fmla="*/ 130190 w 428168"/>
                <a:gd name="connsiteY14" fmla="*/ 268448 h 684347"/>
                <a:gd name="connsiteX15" fmla="*/ 158648 w 428168"/>
                <a:gd name="connsiteY15" fmla="*/ 268448 h 684347"/>
                <a:gd name="connsiteX16" fmla="*/ 229356 w 428168"/>
                <a:gd name="connsiteY16" fmla="*/ 248433 h 684347"/>
                <a:gd name="connsiteX17" fmla="*/ 252467 w 428168"/>
                <a:gd name="connsiteY17" fmla="*/ 193987 h 684347"/>
                <a:gd name="connsiteX18" fmla="*/ 230576 w 428168"/>
                <a:gd name="connsiteY18" fmla="*/ 143043 h 684347"/>
                <a:gd name="connsiteX19" fmla="*/ 163839 w 428168"/>
                <a:gd name="connsiteY19" fmla="*/ 124279 h 684347"/>
                <a:gd name="connsiteX20" fmla="*/ 130190 w 428168"/>
                <a:gd name="connsiteY20" fmla="*/ 384752 h 684347"/>
                <a:gd name="connsiteX21" fmla="*/ 130190 w 428168"/>
                <a:gd name="connsiteY21" fmla="*/ 560257 h 684347"/>
                <a:gd name="connsiteX22" fmla="*/ 162807 w 428168"/>
                <a:gd name="connsiteY22" fmla="*/ 560257 h 684347"/>
                <a:gd name="connsiteX23" fmla="*/ 272263 w 428168"/>
                <a:gd name="connsiteY23" fmla="*/ 539773 h 684347"/>
                <a:gd name="connsiteX24" fmla="*/ 300409 w 428168"/>
                <a:gd name="connsiteY24" fmla="*/ 480354 h 684347"/>
                <a:gd name="connsiteX25" fmla="*/ 267291 w 428168"/>
                <a:gd name="connsiteY25" fmla="*/ 410584 h 684347"/>
                <a:gd name="connsiteX26" fmla="*/ 157272 w 428168"/>
                <a:gd name="connsiteY26" fmla="*/ 385003 h 68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8168" h="684347">
                  <a:moveTo>
                    <a:pt x="0" y="684348"/>
                  </a:moveTo>
                  <a:lnTo>
                    <a:pt x="0" y="0"/>
                  </a:lnTo>
                  <a:lnTo>
                    <a:pt x="107548" y="0"/>
                  </a:lnTo>
                  <a:cubicBezTo>
                    <a:pt x="169906" y="0"/>
                    <a:pt x="215523" y="4034"/>
                    <a:pt x="244399" y="12103"/>
                  </a:cubicBezTo>
                  <a:cubicBezTo>
                    <a:pt x="285366" y="22964"/>
                    <a:pt x="317953" y="43126"/>
                    <a:pt x="342158" y="72585"/>
                  </a:cubicBezTo>
                  <a:cubicBezTo>
                    <a:pt x="366364" y="102044"/>
                    <a:pt x="378444" y="136779"/>
                    <a:pt x="378404" y="176787"/>
                  </a:cubicBezTo>
                  <a:cubicBezTo>
                    <a:pt x="378735" y="201430"/>
                    <a:pt x="373069" y="225782"/>
                    <a:pt x="361892" y="247745"/>
                  </a:cubicBezTo>
                  <a:cubicBezTo>
                    <a:pt x="350883" y="268970"/>
                    <a:pt x="332986" y="288891"/>
                    <a:pt x="308196" y="307508"/>
                  </a:cubicBezTo>
                  <a:cubicBezTo>
                    <a:pt x="349726" y="327063"/>
                    <a:pt x="380102" y="351487"/>
                    <a:pt x="399325" y="380781"/>
                  </a:cubicBezTo>
                  <a:cubicBezTo>
                    <a:pt x="418549" y="410074"/>
                    <a:pt x="428159" y="444734"/>
                    <a:pt x="428159" y="484763"/>
                  </a:cubicBezTo>
                  <a:cubicBezTo>
                    <a:pt x="428531" y="521944"/>
                    <a:pt x="418183" y="558446"/>
                    <a:pt x="398356" y="589903"/>
                  </a:cubicBezTo>
                  <a:cubicBezTo>
                    <a:pt x="379886" y="620257"/>
                    <a:pt x="353292" y="644834"/>
                    <a:pt x="321581" y="660862"/>
                  </a:cubicBezTo>
                  <a:cubicBezTo>
                    <a:pt x="290308" y="676498"/>
                    <a:pt x="247015" y="684326"/>
                    <a:pt x="191704" y="684348"/>
                  </a:cubicBezTo>
                  <a:close/>
                  <a:moveTo>
                    <a:pt x="130190" y="124217"/>
                  </a:moveTo>
                  <a:lnTo>
                    <a:pt x="130190" y="268448"/>
                  </a:lnTo>
                  <a:lnTo>
                    <a:pt x="158648" y="268448"/>
                  </a:lnTo>
                  <a:cubicBezTo>
                    <a:pt x="190401" y="268448"/>
                    <a:pt x="213970" y="261777"/>
                    <a:pt x="229356" y="248433"/>
                  </a:cubicBezTo>
                  <a:cubicBezTo>
                    <a:pt x="244743" y="235089"/>
                    <a:pt x="252446" y="216941"/>
                    <a:pt x="252467" y="193987"/>
                  </a:cubicBezTo>
                  <a:cubicBezTo>
                    <a:pt x="252467" y="172596"/>
                    <a:pt x="245170" y="155615"/>
                    <a:pt x="230576" y="143043"/>
                  </a:cubicBezTo>
                  <a:cubicBezTo>
                    <a:pt x="215982" y="130471"/>
                    <a:pt x="193736" y="124217"/>
                    <a:pt x="163839" y="124279"/>
                  </a:cubicBezTo>
                  <a:close/>
                  <a:moveTo>
                    <a:pt x="130190" y="384752"/>
                  </a:moveTo>
                  <a:lnTo>
                    <a:pt x="130190" y="560257"/>
                  </a:lnTo>
                  <a:lnTo>
                    <a:pt x="162807" y="560257"/>
                  </a:lnTo>
                  <a:cubicBezTo>
                    <a:pt x="216910" y="560257"/>
                    <a:pt x="253395" y="553430"/>
                    <a:pt x="272263" y="539773"/>
                  </a:cubicBezTo>
                  <a:cubicBezTo>
                    <a:pt x="291131" y="526116"/>
                    <a:pt x="300513" y="506311"/>
                    <a:pt x="300409" y="480354"/>
                  </a:cubicBezTo>
                  <a:cubicBezTo>
                    <a:pt x="300409" y="450895"/>
                    <a:pt x="289369" y="427637"/>
                    <a:pt x="267291" y="410584"/>
                  </a:cubicBezTo>
                  <a:cubicBezTo>
                    <a:pt x="245212" y="393531"/>
                    <a:pt x="208539" y="385003"/>
                    <a:pt x="157272" y="385003"/>
                  </a:cubicBez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2A41278-9DF1-4708-8DE7-F04CFF321A94}"/>
                </a:ext>
              </a:extLst>
            </p:cNvPr>
            <p:cNvSpPr/>
            <p:nvPr/>
          </p:nvSpPr>
          <p:spPr>
            <a:xfrm>
              <a:off x="33077851" y="6070674"/>
              <a:ext cx="530953" cy="532204"/>
            </a:xfrm>
            <a:custGeom>
              <a:avLst/>
              <a:gdLst>
                <a:gd name="connsiteX0" fmla="*/ 530485 w 530953"/>
                <a:gd name="connsiteY0" fmla="*/ 302848 h 532204"/>
                <a:gd name="connsiteX1" fmla="*/ 122715 w 530953"/>
                <a:gd name="connsiteY1" fmla="*/ 302848 h 532204"/>
                <a:gd name="connsiteX2" fmla="*/ 169906 w 530953"/>
                <a:gd name="connsiteY2" fmla="*/ 388693 h 532204"/>
                <a:gd name="connsiteX3" fmla="*/ 267760 w 530953"/>
                <a:gd name="connsiteY3" fmla="*/ 420560 h 532204"/>
                <a:gd name="connsiteX4" fmla="*/ 390069 w 530953"/>
                <a:gd name="connsiteY4" fmla="*/ 370773 h 532204"/>
                <a:gd name="connsiteX5" fmla="*/ 496991 w 530953"/>
                <a:gd name="connsiteY5" fmla="*/ 421029 h 532204"/>
                <a:gd name="connsiteX6" fmla="*/ 401202 w 530953"/>
                <a:gd name="connsiteY6" fmla="*/ 504997 h 532204"/>
                <a:gd name="connsiteX7" fmla="*/ 268698 w 530953"/>
                <a:gd name="connsiteY7" fmla="*/ 532205 h 532204"/>
                <a:gd name="connsiteX8" fmla="*/ 74805 w 530953"/>
                <a:gd name="connsiteY8" fmla="*/ 457150 h 532204"/>
                <a:gd name="connsiteX9" fmla="*/ 0 w 530953"/>
                <a:gd name="connsiteY9" fmla="*/ 268886 h 532204"/>
                <a:gd name="connsiteX10" fmla="*/ 74618 w 530953"/>
                <a:gd name="connsiteY10" fmla="*/ 76525 h 532204"/>
                <a:gd name="connsiteX11" fmla="*/ 261755 w 530953"/>
                <a:gd name="connsiteY11" fmla="*/ 0 h 532204"/>
                <a:gd name="connsiteX12" fmla="*/ 456117 w 530953"/>
                <a:gd name="connsiteY12" fmla="*/ 76525 h 532204"/>
                <a:gd name="connsiteX13" fmla="*/ 530954 w 530953"/>
                <a:gd name="connsiteY13" fmla="*/ 278674 h 532204"/>
                <a:gd name="connsiteX14" fmla="*/ 403547 w 530953"/>
                <a:gd name="connsiteY14" fmla="*/ 202775 h 532204"/>
                <a:gd name="connsiteX15" fmla="*/ 353948 w 530953"/>
                <a:gd name="connsiteY15" fmla="*/ 133974 h 532204"/>
                <a:gd name="connsiteX16" fmla="*/ 268010 w 530953"/>
                <a:gd name="connsiteY16" fmla="*/ 107392 h 532204"/>
                <a:gd name="connsiteX17" fmla="*/ 174848 w 530953"/>
                <a:gd name="connsiteY17" fmla="*/ 137164 h 532204"/>
                <a:gd name="connsiteX18" fmla="*/ 128282 w 530953"/>
                <a:gd name="connsiteY18" fmla="*/ 202837 h 53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0953" h="532204">
                  <a:moveTo>
                    <a:pt x="530485" y="302848"/>
                  </a:moveTo>
                  <a:lnTo>
                    <a:pt x="122715" y="302848"/>
                  </a:lnTo>
                  <a:cubicBezTo>
                    <a:pt x="128595" y="338834"/>
                    <a:pt x="144325" y="367449"/>
                    <a:pt x="169906" y="388693"/>
                  </a:cubicBezTo>
                  <a:cubicBezTo>
                    <a:pt x="195488" y="409937"/>
                    <a:pt x="228106" y="420560"/>
                    <a:pt x="267760" y="420560"/>
                  </a:cubicBezTo>
                  <a:cubicBezTo>
                    <a:pt x="313590" y="421220"/>
                    <a:pt x="357729" y="403254"/>
                    <a:pt x="390069" y="370773"/>
                  </a:cubicBezTo>
                  <a:lnTo>
                    <a:pt x="496991" y="421029"/>
                  </a:lnTo>
                  <a:cubicBezTo>
                    <a:pt x="470347" y="458870"/>
                    <a:pt x="438417" y="486859"/>
                    <a:pt x="401202" y="504997"/>
                  </a:cubicBezTo>
                  <a:cubicBezTo>
                    <a:pt x="363987" y="523136"/>
                    <a:pt x="319820" y="532205"/>
                    <a:pt x="268698" y="532205"/>
                  </a:cubicBezTo>
                  <a:cubicBezTo>
                    <a:pt x="189349" y="532205"/>
                    <a:pt x="124717" y="507187"/>
                    <a:pt x="74805" y="457150"/>
                  </a:cubicBezTo>
                  <a:cubicBezTo>
                    <a:pt x="24893" y="407113"/>
                    <a:pt x="-41" y="344357"/>
                    <a:pt x="0" y="268886"/>
                  </a:cubicBezTo>
                  <a:cubicBezTo>
                    <a:pt x="0" y="191745"/>
                    <a:pt x="24872" y="127625"/>
                    <a:pt x="74618" y="76525"/>
                  </a:cubicBezTo>
                  <a:cubicBezTo>
                    <a:pt x="124364" y="25425"/>
                    <a:pt x="186741" y="-84"/>
                    <a:pt x="261755" y="0"/>
                  </a:cubicBezTo>
                  <a:cubicBezTo>
                    <a:pt x="341417" y="0"/>
                    <a:pt x="406206" y="25510"/>
                    <a:pt x="456117" y="76525"/>
                  </a:cubicBezTo>
                  <a:cubicBezTo>
                    <a:pt x="506029" y="127541"/>
                    <a:pt x="530976" y="194925"/>
                    <a:pt x="530954" y="278674"/>
                  </a:cubicBezTo>
                  <a:close/>
                  <a:moveTo>
                    <a:pt x="403547" y="202775"/>
                  </a:moveTo>
                  <a:cubicBezTo>
                    <a:pt x="395341" y="174857"/>
                    <a:pt x="377841" y="150583"/>
                    <a:pt x="353948" y="133974"/>
                  </a:cubicBezTo>
                  <a:cubicBezTo>
                    <a:pt x="328880" y="116155"/>
                    <a:pt x="298761" y="106838"/>
                    <a:pt x="268010" y="107392"/>
                  </a:cubicBezTo>
                  <a:cubicBezTo>
                    <a:pt x="234526" y="106788"/>
                    <a:pt x="201777" y="117252"/>
                    <a:pt x="174848" y="137164"/>
                  </a:cubicBezTo>
                  <a:cubicBezTo>
                    <a:pt x="158170" y="149673"/>
                    <a:pt x="142646" y="171564"/>
                    <a:pt x="128282" y="202837"/>
                  </a:cubicBez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E9B47A2-C5F4-48EB-AF73-F6DBA1D8119B}"/>
                </a:ext>
              </a:extLst>
            </p:cNvPr>
            <p:cNvSpPr/>
            <p:nvPr/>
          </p:nvSpPr>
          <p:spPr>
            <a:xfrm>
              <a:off x="33722263" y="5897140"/>
              <a:ext cx="267353" cy="692854"/>
            </a:xfrm>
            <a:custGeom>
              <a:avLst/>
              <a:gdLst>
                <a:gd name="connsiteX0" fmla="*/ 65110 w 267353"/>
                <a:gd name="connsiteY0" fmla="*/ 0 h 692854"/>
                <a:gd name="connsiteX1" fmla="*/ 192048 w 267353"/>
                <a:gd name="connsiteY1" fmla="*/ 0 h 692854"/>
                <a:gd name="connsiteX2" fmla="*/ 192048 w 267353"/>
                <a:gd name="connsiteY2" fmla="*/ 186544 h 692854"/>
                <a:gd name="connsiteX3" fmla="*/ 267353 w 267353"/>
                <a:gd name="connsiteY3" fmla="*/ 186544 h 692854"/>
                <a:gd name="connsiteX4" fmla="*/ 267353 w 267353"/>
                <a:gd name="connsiteY4" fmla="*/ 295999 h 692854"/>
                <a:gd name="connsiteX5" fmla="*/ 192048 w 267353"/>
                <a:gd name="connsiteY5" fmla="*/ 295999 h 692854"/>
                <a:gd name="connsiteX6" fmla="*/ 192048 w 267353"/>
                <a:gd name="connsiteY6" fmla="*/ 692854 h 692854"/>
                <a:gd name="connsiteX7" fmla="*/ 65110 w 267353"/>
                <a:gd name="connsiteY7" fmla="*/ 692854 h 692854"/>
                <a:gd name="connsiteX8" fmla="*/ 65110 w 267353"/>
                <a:gd name="connsiteY8" fmla="*/ 295874 h 692854"/>
                <a:gd name="connsiteX9" fmla="*/ 0 w 267353"/>
                <a:gd name="connsiteY9" fmla="*/ 295874 h 692854"/>
                <a:gd name="connsiteX10" fmla="*/ 0 w 267353"/>
                <a:gd name="connsiteY10" fmla="*/ 186419 h 692854"/>
                <a:gd name="connsiteX11" fmla="*/ 65110 w 267353"/>
                <a:gd name="connsiteY11" fmla="*/ 186419 h 69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353" h="692854">
                  <a:moveTo>
                    <a:pt x="65110" y="0"/>
                  </a:moveTo>
                  <a:lnTo>
                    <a:pt x="192048" y="0"/>
                  </a:lnTo>
                  <a:lnTo>
                    <a:pt x="192048" y="186544"/>
                  </a:lnTo>
                  <a:lnTo>
                    <a:pt x="267353" y="186544"/>
                  </a:lnTo>
                  <a:lnTo>
                    <a:pt x="267353" y="295999"/>
                  </a:lnTo>
                  <a:lnTo>
                    <a:pt x="192048" y="295999"/>
                  </a:lnTo>
                  <a:lnTo>
                    <a:pt x="192048" y="692854"/>
                  </a:lnTo>
                  <a:lnTo>
                    <a:pt x="65110" y="692854"/>
                  </a:lnTo>
                  <a:lnTo>
                    <a:pt x="65110" y="295874"/>
                  </a:lnTo>
                  <a:lnTo>
                    <a:pt x="0" y="295874"/>
                  </a:lnTo>
                  <a:lnTo>
                    <a:pt x="0" y="186419"/>
                  </a:lnTo>
                  <a:lnTo>
                    <a:pt x="65110" y="186419"/>
                  </a:ln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9A40AED-F8CF-4F68-8DDA-F727BFFDC9A4}"/>
                </a:ext>
              </a:extLst>
            </p:cNvPr>
            <p:cNvSpPr/>
            <p:nvPr/>
          </p:nvSpPr>
          <p:spPr>
            <a:xfrm>
              <a:off x="34067736" y="5897140"/>
              <a:ext cx="267290" cy="692854"/>
            </a:xfrm>
            <a:custGeom>
              <a:avLst/>
              <a:gdLst>
                <a:gd name="connsiteX0" fmla="*/ 65110 w 267290"/>
                <a:gd name="connsiteY0" fmla="*/ 0 h 692854"/>
                <a:gd name="connsiteX1" fmla="*/ 192048 w 267290"/>
                <a:gd name="connsiteY1" fmla="*/ 0 h 692854"/>
                <a:gd name="connsiteX2" fmla="*/ 192048 w 267290"/>
                <a:gd name="connsiteY2" fmla="*/ 186544 h 692854"/>
                <a:gd name="connsiteX3" fmla="*/ 267291 w 267290"/>
                <a:gd name="connsiteY3" fmla="*/ 186544 h 692854"/>
                <a:gd name="connsiteX4" fmla="*/ 267291 w 267290"/>
                <a:gd name="connsiteY4" fmla="*/ 295999 h 692854"/>
                <a:gd name="connsiteX5" fmla="*/ 192048 w 267290"/>
                <a:gd name="connsiteY5" fmla="*/ 295999 h 692854"/>
                <a:gd name="connsiteX6" fmla="*/ 192048 w 267290"/>
                <a:gd name="connsiteY6" fmla="*/ 692854 h 692854"/>
                <a:gd name="connsiteX7" fmla="*/ 65110 w 267290"/>
                <a:gd name="connsiteY7" fmla="*/ 692854 h 692854"/>
                <a:gd name="connsiteX8" fmla="*/ 65110 w 267290"/>
                <a:gd name="connsiteY8" fmla="*/ 295874 h 692854"/>
                <a:gd name="connsiteX9" fmla="*/ 0 w 267290"/>
                <a:gd name="connsiteY9" fmla="*/ 295874 h 692854"/>
                <a:gd name="connsiteX10" fmla="*/ 0 w 267290"/>
                <a:gd name="connsiteY10" fmla="*/ 186419 h 692854"/>
                <a:gd name="connsiteX11" fmla="*/ 65110 w 267290"/>
                <a:gd name="connsiteY11" fmla="*/ 186419 h 69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290" h="692854">
                  <a:moveTo>
                    <a:pt x="65110" y="0"/>
                  </a:moveTo>
                  <a:lnTo>
                    <a:pt x="192048" y="0"/>
                  </a:lnTo>
                  <a:lnTo>
                    <a:pt x="192048" y="186544"/>
                  </a:lnTo>
                  <a:lnTo>
                    <a:pt x="267291" y="186544"/>
                  </a:lnTo>
                  <a:lnTo>
                    <a:pt x="267291" y="295999"/>
                  </a:lnTo>
                  <a:lnTo>
                    <a:pt x="192048" y="295999"/>
                  </a:lnTo>
                  <a:lnTo>
                    <a:pt x="192048" y="692854"/>
                  </a:lnTo>
                  <a:lnTo>
                    <a:pt x="65110" y="692854"/>
                  </a:lnTo>
                  <a:lnTo>
                    <a:pt x="65110" y="295874"/>
                  </a:lnTo>
                  <a:lnTo>
                    <a:pt x="0" y="295874"/>
                  </a:lnTo>
                  <a:lnTo>
                    <a:pt x="0" y="186419"/>
                  </a:lnTo>
                  <a:lnTo>
                    <a:pt x="65110" y="186419"/>
                  </a:ln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1064AE6-12AA-4B46-8A98-A4A40BEAB3F5}"/>
                </a:ext>
              </a:extLst>
            </p:cNvPr>
            <p:cNvSpPr/>
            <p:nvPr/>
          </p:nvSpPr>
          <p:spPr>
            <a:xfrm>
              <a:off x="34439354" y="6070674"/>
              <a:ext cx="530766" cy="532204"/>
            </a:xfrm>
            <a:custGeom>
              <a:avLst/>
              <a:gdLst>
                <a:gd name="connsiteX0" fmla="*/ 530516 w 530766"/>
                <a:gd name="connsiteY0" fmla="*/ 302848 h 532204"/>
                <a:gd name="connsiteX1" fmla="*/ 122653 w 530766"/>
                <a:gd name="connsiteY1" fmla="*/ 302848 h 532204"/>
                <a:gd name="connsiteX2" fmla="*/ 169844 w 530766"/>
                <a:gd name="connsiteY2" fmla="*/ 388693 h 532204"/>
                <a:gd name="connsiteX3" fmla="*/ 267822 w 530766"/>
                <a:gd name="connsiteY3" fmla="*/ 420560 h 532204"/>
                <a:gd name="connsiteX4" fmla="*/ 390100 w 530766"/>
                <a:gd name="connsiteY4" fmla="*/ 370773 h 532204"/>
                <a:gd name="connsiteX5" fmla="*/ 497054 w 530766"/>
                <a:gd name="connsiteY5" fmla="*/ 421029 h 532204"/>
                <a:gd name="connsiteX6" fmla="*/ 401264 w 530766"/>
                <a:gd name="connsiteY6" fmla="*/ 504997 h 532204"/>
                <a:gd name="connsiteX7" fmla="*/ 268760 w 530766"/>
                <a:gd name="connsiteY7" fmla="*/ 532205 h 532204"/>
                <a:gd name="connsiteX8" fmla="*/ 74868 w 530766"/>
                <a:gd name="connsiteY8" fmla="*/ 457149 h 532204"/>
                <a:gd name="connsiteX9" fmla="*/ 0 w 530766"/>
                <a:gd name="connsiteY9" fmla="*/ 268948 h 532204"/>
                <a:gd name="connsiteX10" fmla="*/ 74617 w 530766"/>
                <a:gd name="connsiteY10" fmla="*/ 76588 h 532204"/>
                <a:gd name="connsiteX11" fmla="*/ 261568 w 530766"/>
                <a:gd name="connsiteY11" fmla="*/ 0 h 532204"/>
                <a:gd name="connsiteX12" fmla="*/ 455898 w 530766"/>
                <a:gd name="connsiteY12" fmla="*/ 76525 h 532204"/>
                <a:gd name="connsiteX13" fmla="*/ 530766 w 530766"/>
                <a:gd name="connsiteY13" fmla="*/ 278674 h 532204"/>
                <a:gd name="connsiteX14" fmla="*/ 403579 w 530766"/>
                <a:gd name="connsiteY14" fmla="*/ 202775 h 532204"/>
                <a:gd name="connsiteX15" fmla="*/ 353980 w 530766"/>
                <a:gd name="connsiteY15" fmla="*/ 133974 h 532204"/>
                <a:gd name="connsiteX16" fmla="*/ 267822 w 530766"/>
                <a:gd name="connsiteY16" fmla="*/ 107392 h 532204"/>
                <a:gd name="connsiteX17" fmla="*/ 174691 w 530766"/>
                <a:gd name="connsiteY17" fmla="*/ 137164 h 532204"/>
                <a:gd name="connsiteX18" fmla="*/ 128126 w 530766"/>
                <a:gd name="connsiteY18" fmla="*/ 202837 h 53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0766" h="532204">
                  <a:moveTo>
                    <a:pt x="530516" y="302848"/>
                  </a:moveTo>
                  <a:lnTo>
                    <a:pt x="122653" y="302848"/>
                  </a:lnTo>
                  <a:cubicBezTo>
                    <a:pt x="128532" y="338834"/>
                    <a:pt x="144263" y="367449"/>
                    <a:pt x="169844" y="388693"/>
                  </a:cubicBezTo>
                  <a:cubicBezTo>
                    <a:pt x="195425" y="409936"/>
                    <a:pt x="228084" y="420560"/>
                    <a:pt x="267822" y="420560"/>
                  </a:cubicBezTo>
                  <a:cubicBezTo>
                    <a:pt x="313644" y="421220"/>
                    <a:pt x="357770" y="403254"/>
                    <a:pt x="390100" y="370773"/>
                  </a:cubicBezTo>
                  <a:lnTo>
                    <a:pt x="497054" y="421029"/>
                  </a:lnTo>
                  <a:cubicBezTo>
                    <a:pt x="470387" y="458869"/>
                    <a:pt x="438457" y="486859"/>
                    <a:pt x="401264" y="504997"/>
                  </a:cubicBezTo>
                  <a:cubicBezTo>
                    <a:pt x="364071" y="523136"/>
                    <a:pt x="319901" y="532205"/>
                    <a:pt x="268760" y="532205"/>
                  </a:cubicBezTo>
                  <a:cubicBezTo>
                    <a:pt x="189390" y="532205"/>
                    <a:pt x="124758" y="507186"/>
                    <a:pt x="74868" y="457149"/>
                  </a:cubicBezTo>
                  <a:cubicBezTo>
                    <a:pt x="24978" y="407113"/>
                    <a:pt x="22" y="344379"/>
                    <a:pt x="0" y="268948"/>
                  </a:cubicBezTo>
                  <a:cubicBezTo>
                    <a:pt x="0" y="191807"/>
                    <a:pt x="24871" y="127688"/>
                    <a:pt x="74617" y="76588"/>
                  </a:cubicBezTo>
                  <a:cubicBezTo>
                    <a:pt x="124364" y="25488"/>
                    <a:pt x="186678" y="-41"/>
                    <a:pt x="261568" y="0"/>
                  </a:cubicBezTo>
                  <a:cubicBezTo>
                    <a:pt x="341230" y="0"/>
                    <a:pt x="406009" y="25510"/>
                    <a:pt x="455898" y="76525"/>
                  </a:cubicBezTo>
                  <a:cubicBezTo>
                    <a:pt x="505788" y="127541"/>
                    <a:pt x="530744" y="194925"/>
                    <a:pt x="530766" y="278674"/>
                  </a:cubicBezTo>
                  <a:close/>
                  <a:moveTo>
                    <a:pt x="403579" y="202775"/>
                  </a:moveTo>
                  <a:cubicBezTo>
                    <a:pt x="395373" y="174857"/>
                    <a:pt x="377872" y="150583"/>
                    <a:pt x="353980" y="133974"/>
                  </a:cubicBezTo>
                  <a:cubicBezTo>
                    <a:pt x="328852" y="116111"/>
                    <a:pt x="298648" y="106791"/>
                    <a:pt x="267822" y="107392"/>
                  </a:cubicBezTo>
                  <a:cubicBezTo>
                    <a:pt x="234348" y="106788"/>
                    <a:pt x="201608" y="117252"/>
                    <a:pt x="174691" y="137164"/>
                  </a:cubicBezTo>
                  <a:cubicBezTo>
                    <a:pt x="158013" y="149673"/>
                    <a:pt x="142489" y="171564"/>
                    <a:pt x="128126" y="202837"/>
                  </a:cubicBez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6361600-050A-4AEC-8D68-DE578B406214}"/>
                </a:ext>
              </a:extLst>
            </p:cNvPr>
            <p:cNvSpPr/>
            <p:nvPr/>
          </p:nvSpPr>
          <p:spPr>
            <a:xfrm>
              <a:off x="35103718" y="6070672"/>
              <a:ext cx="271481" cy="519196"/>
            </a:xfrm>
            <a:custGeom>
              <a:avLst/>
              <a:gdLst>
                <a:gd name="connsiteX0" fmla="*/ 0 w 271481"/>
                <a:gd name="connsiteY0" fmla="*/ 13011 h 519196"/>
                <a:gd name="connsiteX1" fmla="*/ 108799 w 271481"/>
                <a:gd name="connsiteY1" fmla="*/ 13011 h 519196"/>
                <a:gd name="connsiteX2" fmla="*/ 108799 w 271481"/>
                <a:gd name="connsiteY2" fmla="*/ 76777 h 519196"/>
                <a:gd name="connsiteX3" fmla="*/ 155709 w 271481"/>
                <a:gd name="connsiteY3" fmla="*/ 19547 h 519196"/>
                <a:gd name="connsiteX4" fmla="*/ 219881 w 271481"/>
                <a:gd name="connsiteY4" fmla="*/ 2 h 519196"/>
                <a:gd name="connsiteX5" fmla="*/ 271481 w 271481"/>
                <a:gd name="connsiteY5" fmla="*/ 13011 h 519196"/>
                <a:gd name="connsiteX6" fmla="*/ 231952 w 271481"/>
                <a:gd name="connsiteY6" fmla="*/ 122467 h 519196"/>
                <a:gd name="connsiteX7" fmla="*/ 195238 w 271481"/>
                <a:gd name="connsiteY7" fmla="*/ 111303 h 519196"/>
                <a:gd name="connsiteX8" fmla="*/ 145701 w 271481"/>
                <a:gd name="connsiteY8" fmla="*/ 147610 h 519196"/>
                <a:gd name="connsiteX9" fmla="*/ 125718 w 271481"/>
                <a:gd name="connsiteY9" fmla="*/ 289840 h 519196"/>
                <a:gd name="connsiteX10" fmla="*/ 126156 w 271481"/>
                <a:gd name="connsiteY10" fmla="*/ 314483 h 519196"/>
                <a:gd name="connsiteX11" fmla="*/ 126156 w 271481"/>
                <a:gd name="connsiteY11" fmla="*/ 519197 h 519196"/>
                <a:gd name="connsiteX12" fmla="*/ 0 w 271481"/>
                <a:gd name="connsiteY12" fmla="*/ 519197 h 519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1481" h="519196">
                  <a:moveTo>
                    <a:pt x="0" y="13011"/>
                  </a:moveTo>
                  <a:lnTo>
                    <a:pt x="108799" y="13011"/>
                  </a:lnTo>
                  <a:lnTo>
                    <a:pt x="108799" y="76777"/>
                  </a:lnTo>
                  <a:cubicBezTo>
                    <a:pt x="120579" y="51634"/>
                    <a:pt x="136216" y="32557"/>
                    <a:pt x="155709" y="19547"/>
                  </a:cubicBezTo>
                  <a:cubicBezTo>
                    <a:pt x="174629" y="6691"/>
                    <a:pt x="197004" y="-123"/>
                    <a:pt x="219881" y="2"/>
                  </a:cubicBezTo>
                  <a:cubicBezTo>
                    <a:pt x="237844" y="383"/>
                    <a:pt x="255485" y="4830"/>
                    <a:pt x="271481" y="13011"/>
                  </a:cubicBezTo>
                  <a:lnTo>
                    <a:pt x="231952" y="122467"/>
                  </a:lnTo>
                  <a:cubicBezTo>
                    <a:pt x="217066" y="115024"/>
                    <a:pt x="204829" y="111303"/>
                    <a:pt x="195238" y="111303"/>
                  </a:cubicBezTo>
                  <a:cubicBezTo>
                    <a:pt x="175701" y="111303"/>
                    <a:pt x="159189" y="123405"/>
                    <a:pt x="145701" y="147610"/>
                  </a:cubicBezTo>
                  <a:cubicBezTo>
                    <a:pt x="132213" y="171816"/>
                    <a:pt x="125552" y="219226"/>
                    <a:pt x="125718" y="289840"/>
                  </a:cubicBezTo>
                  <a:lnTo>
                    <a:pt x="126156" y="314483"/>
                  </a:lnTo>
                  <a:lnTo>
                    <a:pt x="126156" y="519197"/>
                  </a:lnTo>
                  <a:lnTo>
                    <a:pt x="0" y="519197"/>
                  </a:ln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73BD1AC-F3A7-492B-8FBC-B77CF221C487}"/>
                </a:ext>
              </a:extLst>
            </p:cNvPr>
            <p:cNvSpPr/>
            <p:nvPr/>
          </p:nvSpPr>
          <p:spPr>
            <a:xfrm>
              <a:off x="35760483" y="5905521"/>
              <a:ext cx="378028" cy="684347"/>
            </a:xfrm>
            <a:custGeom>
              <a:avLst/>
              <a:gdLst>
                <a:gd name="connsiteX0" fmla="*/ 0 w 378028"/>
                <a:gd name="connsiteY0" fmla="*/ 0 h 684347"/>
                <a:gd name="connsiteX1" fmla="*/ 378028 w 378028"/>
                <a:gd name="connsiteY1" fmla="*/ 0 h 684347"/>
                <a:gd name="connsiteX2" fmla="*/ 378028 w 378028"/>
                <a:gd name="connsiteY2" fmla="*/ 128407 h 684347"/>
                <a:gd name="connsiteX3" fmla="*/ 253405 w 378028"/>
                <a:gd name="connsiteY3" fmla="*/ 128407 h 684347"/>
                <a:gd name="connsiteX4" fmla="*/ 253405 w 378028"/>
                <a:gd name="connsiteY4" fmla="*/ 684348 h 684347"/>
                <a:gd name="connsiteX5" fmla="*/ 121370 w 378028"/>
                <a:gd name="connsiteY5" fmla="*/ 684348 h 684347"/>
                <a:gd name="connsiteX6" fmla="*/ 121370 w 378028"/>
                <a:gd name="connsiteY6" fmla="*/ 128407 h 684347"/>
                <a:gd name="connsiteX7" fmla="*/ 0 w 378028"/>
                <a:gd name="connsiteY7" fmla="*/ 128407 h 68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8028" h="684347">
                  <a:moveTo>
                    <a:pt x="0" y="0"/>
                  </a:moveTo>
                  <a:lnTo>
                    <a:pt x="378028" y="0"/>
                  </a:lnTo>
                  <a:lnTo>
                    <a:pt x="378028" y="128407"/>
                  </a:lnTo>
                  <a:lnTo>
                    <a:pt x="253405" y="128407"/>
                  </a:lnTo>
                  <a:lnTo>
                    <a:pt x="253405" y="684348"/>
                  </a:lnTo>
                  <a:lnTo>
                    <a:pt x="121370" y="684348"/>
                  </a:lnTo>
                  <a:lnTo>
                    <a:pt x="121370" y="128407"/>
                  </a:lnTo>
                  <a:lnTo>
                    <a:pt x="0" y="128407"/>
                  </a:ln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DDF9229-13B2-4790-A9E2-AC0A0B1C5F01}"/>
                </a:ext>
              </a:extLst>
            </p:cNvPr>
            <p:cNvSpPr/>
            <p:nvPr/>
          </p:nvSpPr>
          <p:spPr>
            <a:xfrm>
              <a:off x="36253815" y="6070673"/>
              <a:ext cx="530517" cy="532219"/>
            </a:xfrm>
            <a:custGeom>
              <a:avLst/>
              <a:gdLst>
                <a:gd name="connsiteX0" fmla="*/ 262349 w 530517"/>
                <a:gd name="connsiteY0" fmla="*/ 1 h 532219"/>
                <a:gd name="connsiteX1" fmla="*/ 396823 w 530517"/>
                <a:gd name="connsiteY1" fmla="*/ 35808 h 532219"/>
                <a:gd name="connsiteX2" fmla="*/ 530516 w 530517"/>
                <a:gd name="connsiteY2" fmla="*/ 265634 h 532219"/>
                <a:gd name="connsiteX3" fmla="*/ 494958 w 530517"/>
                <a:gd name="connsiteY3" fmla="*/ 399639 h 532219"/>
                <a:gd name="connsiteX4" fmla="*/ 398012 w 530517"/>
                <a:gd name="connsiteY4" fmla="*/ 497086 h 532219"/>
                <a:gd name="connsiteX5" fmla="*/ 262694 w 530517"/>
                <a:gd name="connsiteY5" fmla="*/ 532205 h 532219"/>
                <a:gd name="connsiteX6" fmla="*/ 76932 w 530517"/>
                <a:gd name="connsiteY6" fmla="*/ 454742 h 532219"/>
                <a:gd name="connsiteX7" fmla="*/ 0 w 530517"/>
                <a:gd name="connsiteY7" fmla="*/ 266572 h 532219"/>
                <a:gd name="connsiteX8" fmla="*/ 86939 w 530517"/>
                <a:gd name="connsiteY8" fmla="*/ 68864 h 532219"/>
                <a:gd name="connsiteX9" fmla="*/ 262349 w 530517"/>
                <a:gd name="connsiteY9" fmla="*/ 1 h 532219"/>
                <a:gd name="connsiteX10" fmla="*/ 264445 w 530517"/>
                <a:gd name="connsiteY10" fmla="*/ 119558 h 532219"/>
                <a:gd name="connsiteX11" fmla="*/ 165935 w 530517"/>
                <a:gd name="connsiteY11" fmla="*/ 160744 h 532219"/>
                <a:gd name="connsiteX12" fmla="*/ 126468 w 530517"/>
                <a:gd name="connsiteY12" fmla="*/ 266103 h 532219"/>
                <a:gd name="connsiteX13" fmla="*/ 165341 w 530517"/>
                <a:gd name="connsiteY13" fmla="*/ 373119 h 532219"/>
                <a:gd name="connsiteX14" fmla="*/ 263851 w 530517"/>
                <a:gd name="connsiteY14" fmla="*/ 414056 h 532219"/>
                <a:gd name="connsiteX15" fmla="*/ 363049 w 530517"/>
                <a:gd name="connsiteY15" fmla="*/ 372650 h 532219"/>
                <a:gd name="connsiteX16" fmla="*/ 402640 w 530517"/>
                <a:gd name="connsiteY16" fmla="*/ 266103 h 532219"/>
                <a:gd name="connsiteX17" fmla="*/ 363768 w 530517"/>
                <a:gd name="connsiteY17" fmla="*/ 160275 h 532219"/>
                <a:gd name="connsiteX18" fmla="*/ 264445 w 530517"/>
                <a:gd name="connsiteY18" fmla="*/ 119558 h 53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0517" h="532219">
                  <a:moveTo>
                    <a:pt x="262349" y="1"/>
                  </a:moveTo>
                  <a:cubicBezTo>
                    <a:pt x="309540" y="-102"/>
                    <a:pt x="355918" y="12247"/>
                    <a:pt x="396823" y="35808"/>
                  </a:cubicBezTo>
                  <a:cubicBezTo>
                    <a:pt x="479728" y="82543"/>
                    <a:pt x="530860" y="170464"/>
                    <a:pt x="530516" y="265634"/>
                  </a:cubicBezTo>
                  <a:cubicBezTo>
                    <a:pt x="530703" y="312659"/>
                    <a:pt x="518444" y="358899"/>
                    <a:pt x="494958" y="399639"/>
                  </a:cubicBezTo>
                  <a:cubicBezTo>
                    <a:pt x="472098" y="440322"/>
                    <a:pt x="438573" y="474009"/>
                    <a:pt x="398012" y="497086"/>
                  </a:cubicBezTo>
                  <a:cubicBezTo>
                    <a:pt x="356825" y="520575"/>
                    <a:pt x="310103" y="532693"/>
                    <a:pt x="262694" y="532205"/>
                  </a:cubicBezTo>
                  <a:cubicBezTo>
                    <a:pt x="190171" y="532205"/>
                    <a:pt x="128250" y="506383"/>
                    <a:pt x="76932" y="454742"/>
                  </a:cubicBezTo>
                  <a:cubicBezTo>
                    <a:pt x="25612" y="403101"/>
                    <a:pt x="-31" y="340376"/>
                    <a:pt x="0" y="266572"/>
                  </a:cubicBezTo>
                  <a:cubicBezTo>
                    <a:pt x="0" y="187492"/>
                    <a:pt x="28990" y="121590"/>
                    <a:pt x="86939" y="68864"/>
                  </a:cubicBezTo>
                  <a:cubicBezTo>
                    <a:pt x="137883" y="22955"/>
                    <a:pt x="196332" y="1"/>
                    <a:pt x="262349" y="1"/>
                  </a:cubicBezTo>
                  <a:close/>
                  <a:moveTo>
                    <a:pt x="264445" y="119558"/>
                  </a:moveTo>
                  <a:cubicBezTo>
                    <a:pt x="225009" y="119558"/>
                    <a:pt x="192173" y="133287"/>
                    <a:pt x="165935" y="160744"/>
                  </a:cubicBezTo>
                  <a:cubicBezTo>
                    <a:pt x="139696" y="188202"/>
                    <a:pt x="126531" y="223322"/>
                    <a:pt x="126468" y="266103"/>
                  </a:cubicBezTo>
                  <a:cubicBezTo>
                    <a:pt x="126468" y="310136"/>
                    <a:pt x="139415" y="345809"/>
                    <a:pt x="165341" y="373119"/>
                  </a:cubicBezTo>
                  <a:cubicBezTo>
                    <a:pt x="191266" y="400430"/>
                    <a:pt x="224102" y="414078"/>
                    <a:pt x="263851" y="414056"/>
                  </a:cubicBezTo>
                  <a:cubicBezTo>
                    <a:pt x="303599" y="414056"/>
                    <a:pt x="336685" y="400255"/>
                    <a:pt x="363049" y="372650"/>
                  </a:cubicBezTo>
                  <a:cubicBezTo>
                    <a:pt x="389412" y="345045"/>
                    <a:pt x="402609" y="309532"/>
                    <a:pt x="402640" y="266103"/>
                  </a:cubicBezTo>
                  <a:cubicBezTo>
                    <a:pt x="402640" y="222696"/>
                    <a:pt x="389693" y="187420"/>
                    <a:pt x="363768" y="160275"/>
                  </a:cubicBezTo>
                  <a:cubicBezTo>
                    <a:pt x="337842" y="133130"/>
                    <a:pt x="304756" y="119558"/>
                    <a:pt x="264445" y="119558"/>
                  </a:cubicBez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213B38E-E9A3-4D0A-A98D-5A50AE8C70D6}"/>
                </a:ext>
              </a:extLst>
            </p:cNvPr>
            <p:cNvSpPr/>
            <p:nvPr/>
          </p:nvSpPr>
          <p:spPr>
            <a:xfrm>
              <a:off x="36948139" y="6070659"/>
              <a:ext cx="775102" cy="519240"/>
            </a:xfrm>
            <a:custGeom>
              <a:avLst/>
              <a:gdLst>
                <a:gd name="connsiteX0" fmla="*/ 0 w 775102"/>
                <a:gd name="connsiteY0" fmla="*/ 13024 h 519240"/>
                <a:gd name="connsiteX1" fmla="*/ 126938 w 775102"/>
                <a:gd name="connsiteY1" fmla="*/ 13024 h 519240"/>
                <a:gd name="connsiteX2" fmla="*/ 126938 w 775102"/>
                <a:gd name="connsiteY2" fmla="*/ 71192 h 519240"/>
                <a:gd name="connsiteX3" fmla="*/ 199303 w 775102"/>
                <a:gd name="connsiteY3" fmla="*/ 17684 h 519240"/>
                <a:gd name="connsiteX4" fmla="*/ 286086 w 775102"/>
                <a:gd name="connsiteY4" fmla="*/ 15 h 519240"/>
                <a:gd name="connsiteX5" fmla="*/ 371680 w 775102"/>
                <a:gd name="connsiteY5" fmla="*/ 23282 h 519240"/>
                <a:gd name="connsiteX6" fmla="*/ 433100 w 775102"/>
                <a:gd name="connsiteY6" fmla="*/ 91207 h 519240"/>
                <a:gd name="connsiteX7" fmla="*/ 507312 w 775102"/>
                <a:gd name="connsiteY7" fmla="*/ 23282 h 519240"/>
                <a:gd name="connsiteX8" fmla="*/ 603413 w 775102"/>
                <a:gd name="connsiteY8" fmla="*/ 15 h 519240"/>
                <a:gd name="connsiteX9" fmla="*/ 698327 w 775102"/>
                <a:gd name="connsiteY9" fmla="*/ 25033 h 519240"/>
                <a:gd name="connsiteX10" fmla="*/ 757183 w 775102"/>
                <a:gd name="connsiteY10" fmla="*/ 90706 h 519240"/>
                <a:gd name="connsiteX11" fmla="*/ 775103 w 775102"/>
                <a:gd name="connsiteY11" fmla="*/ 222366 h 519240"/>
                <a:gd name="connsiteX12" fmla="*/ 775103 w 775102"/>
                <a:gd name="connsiteY12" fmla="*/ 519178 h 519240"/>
                <a:gd name="connsiteX13" fmla="*/ 647227 w 775102"/>
                <a:gd name="connsiteY13" fmla="*/ 519178 h 519240"/>
                <a:gd name="connsiteX14" fmla="*/ 647227 w 775102"/>
                <a:gd name="connsiteY14" fmla="*/ 262396 h 519240"/>
                <a:gd name="connsiteX15" fmla="*/ 625836 w 775102"/>
                <a:gd name="connsiteY15" fmla="*/ 145872 h 519240"/>
                <a:gd name="connsiteX16" fmla="*/ 561695 w 775102"/>
                <a:gd name="connsiteY16" fmla="*/ 115381 h 519240"/>
                <a:gd name="connsiteX17" fmla="*/ 503340 w 775102"/>
                <a:gd name="connsiteY17" fmla="*/ 134145 h 519240"/>
                <a:gd name="connsiteX18" fmla="*/ 464968 w 775102"/>
                <a:gd name="connsiteY18" fmla="*/ 185558 h 519240"/>
                <a:gd name="connsiteX19" fmla="*/ 452458 w 775102"/>
                <a:gd name="connsiteY19" fmla="*/ 290948 h 519240"/>
                <a:gd name="connsiteX20" fmla="*/ 452458 w 775102"/>
                <a:gd name="connsiteY20" fmla="*/ 519241 h 519240"/>
                <a:gd name="connsiteX21" fmla="*/ 324583 w 775102"/>
                <a:gd name="connsiteY21" fmla="*/ 519241 h 519240"/>
                <a:gd name="connsiteX22" fmla="*/ 324583 w 775102"/>
                <a:gd name="connsiteY22" fmla="*/ 274060 h 519240"/>
                <a:gd name="connsiteX23" fmla="*/ 314576 w 775102"/>
                <a:gd name="connsiteY23" fmla="*/ 175675 h 519240"/>
                <a:gd name="connsiteX24" fmla="*/ 284491 w 775102"/>
                <a:gd name="connsiteY24" fmla="*/ 130298 h 519240"/>
                <a:gd name="connsiteX25" fmla="*/ 236018 w 775102"/>
                <a:gd name="connsiteY25" fmla="*/ 115412 h 519240"/>
                <a:gd name="connsiteX26" fmla="*/ 178475 w 775102"/>
                <a:gd name="connsiteY26" fmla="*/ 134176 h 519240"/>
                <a:gd name="connsiteX27" fmla="*/ 139791 w 775102"/>
                <a:gd name="connsiteY27" fmla="*/ 186965 h 519240"/>
                <a:gd name="connsiteX28" fmla="*/ 126969 w 775102"/>
                <a:gd name="connsiteY28" fmla="*/ 293981 h 519240"/>
                <a:gd name="connsiteX29" fmla="*/ 126969 w 775102"/>
                <a:gd name="connsiteY29" fmla="*/ 519147 h 519240"/>
                <a:gd name="connsiteX30" fmla="*/ 31 w 775102"/>
                <a:gd name="connsiteY30" fmla="*/ 519147 h 51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5102" h="519240">
                  <a:moveTo>
                    <a:pt x="0" y="13024"/>
                  </a:moveTo>
                  <a:lnTo>
                    <a:pt x="126938" y="13024"/>
                  </a:lnTo>
                  <a:lnTo>
                    <a:pt x="126938" y="71192"/>
                  </a:lnTo>
                  <a:cubicBezTo>
                    <a:pt x="147046" y="48500"/>
                    <a:pt x="171720" y="30275"/>
                    <a:pt x="199303" y="17684"/>
                  </a:cubicBezTo>
                  <a:cubicBezTo>
                    <a:pt x="226667" y="5741"/>
                    <a:pt x="256251" y="-279"/>
                    <a:pt x="286086" y="15"/>
                  </a:cubicBezTo>
                  <a:cubicBezTo>
                    <a:pt x="316233" y="-392"/>
                    <a:pt x="345880" y="7670"/>
                    <a:pt x="371680" y="23282"/>
                  </a:cubicBezTo>
                  <a:cubicBezTo>
                    <a:pt x="397136" y="38793"/>
                    <a:pt x="417620" y="61435"/>
                    <a:pt x="433100" y="91207"/>
                  </a:cubicBezTo>
                  <a:cubicBezTo>
                    <a:pt x="451833" y="62761"/>
                    <a:pt x="477320" y="39416"/>
                    <a:pt x="507312" y="23282"/>
                  </a:cubicBezTo>
                  <a:cubicBezTo>
                    <a:pt x="536927" y="7699"/>
                    <a:pt x="569951" y="-295"/>
                    <a:pt x="603413" y="15"/>
                  </a:cubicBezTo>
                  <a:cubicBezTo>
                    <a:pt x="639377" y="15"/>
                    <a:pt x="671026" y="8355"/>
                    <a:pt x="698327" y="25033"/>
                  </a:cubicBezTo>
                  <a:cubicBezTo>
                    <a:pt x="724284" y="40291"/>
                    <a:pt x="744861" y="63243"/>
                    <a:pt x="757183" y="90706"/>
                  </a:cubicBezTo>
                  <a:cubicBezTo>
                    <a:pt x="769129" y="117705"/>
                    <a:pt x="775103" y="161593"/>
                    <a:pt x="775103" y="222366"/>
                  </a:cubicBezTo>
                  <a:lnTo>
                    <a:pt x="775103" y="519178"/>
                  </a:lnTo>
                  <a:lnTo>
                    <a:pt x="647227" y="519178"/>
                  </a:lnTo>
                  <a:lnTo>
                    <a:pt x="647227" y="262396"/>
                  </a:lnTo>
                  <a:cubicBezTo>
                    <a:pt x="647227" y="205019"/>
                    <a:pt x="640097" y="166178"/>
                    <a:pt x="625836" y="145872"/>
                  </a:cubicBezTo>
                  <a:cubicBezTo>
                    <a:pt x="611576" y="125567"/>
                    <a:pt x="590185" y="115403"/>
                    <a:pt x="561695" y="115381"/>
                  </a:cubicBezTo>
                  <a:cubicBezTo>
                    <a:pt x="540742" y="115197"/>
                    <a:pt x="520258" y="121776"/>
                    <a:pt x="503340" y="134145"/>
                  </a:cubicBezTo>
                  <a:cubicBezTo>
                    <a:pt x="485733" y="147098"/>
                    <a:pt x="472379" y="164993"/>
                    <a:pt x="464968" y="185558"/>
                  </a:cubicBezTo>
                  <a:cubicBezTo>
                    <a:pt x="456618" y="207408"/>
                    <a:pt x="452458" y="242537"/>
                    <a:pt x="452458" y="290948"/>
                  </a:cubicBezTo>
                  <a:lnTo>
                    <a:pt x="452458" y="519241"/>
                  </a:lnTo>
                  <a:lnTo>
                    <a:pt x="324583" y="519241"/>
                  </a:lnTo>
                  <a:lnTo>
                    <a:pt x="324583" y="274060"/>
                  </a:lnTo>
                  <a:cubicBezTo>
                    <a:pt x="324583" y="228777"/>
                    <a:pt x="321237" y="195981"/>
                    <a:pt x="314576" y="175675"/>
                  </a:cubicBezTo>
                  <a:cubicBezTo>
                    <a:pt x="307915" y="155370"/>
                    <a:pt x="297876" y="140243"/>
                    <a:pt x="284491" y="130298"/>
                  </a:cubicBezTo>
                  <a:cubicBezTo>
                    <a:pt x="270418" y="120144"/>
                    <a:pt x="253374" y="114912"/>
                    <a:pt x="236018" y="115412"/>
                  </a:cubicBezTo>
                  <a:cubicBezTo>
                    <a:pt x="215315" y="115253"/>
                    <a:pt x="195113" y="121839"/>
                    <a:pt x="178475" y="134176"/>
                  </a:cubicBezTo>
                  <a:cubicBezTo>
                    <a:pt x="160618" y="147533"/>
                    <a:pt x="147140" y="165912"/>
                    <a:pt x="139791" y="186965"/>
                  </a:cubicBezTo>
                  <a:cubicBezTo>
                    <a:pt x="131253" y="209607"/>
                    <a:pt x="126969" y="245280"/>
                    <a:pt x="126969" y="293981"/>
                  </a:cubicBezTo>
                  <a:lnTo>
                    <a:pt x="126969" y="519147"/>
                  </a:lnTo>
                  <a:lnTo>
                    <a:pt x="31" y="519147"/>
                  </a:ln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DF9E20C-B6D3-4430-9B99-1769F9176505}"/>
                </a:ext>
              </a:extLst>
            </p:cNvPr>
            <p:cNvSpPr/>
            <p:nvPr/>
          </p:nvSpPr>
          <p:spPr>
            <a:xfrm>
              <a:off x="37886956" y="6070673"/>
              <a:ext cx="530549" cy="532219"/>
            </a:xfrm>
            <a:custGeom>
              <a:avLst/>
              <a:gdLst>
                <a:gd name="connsiteX0" fmla="*/ 262381 w 530549"/>
                <a:gd name="connsiteY0" fmla="*/ 1 h 532219"/>
                <a:gd name="connsiteX1" fmla="*/ 396855 w 530549"/>
                <a:gd name="connsiteY1" fmla="*/ 35808 h 532219"/>
                <a:gd name="connsiteX2" fmla="*/ 530547 w 530549"/>
                <a:gd name="connsiteY2" fmla="*/ 265634 h 532219"/>
                <a:gd name="connsiteX3" fmla="*/ 494958 w 530549"/>
                <a:gd name="connsiteY3" fmla="*/ 399639 h 532219"/>
                <a:gd name="connsiteX4" fmla="*/ 398012 w 530549"/>
                <a:gd name="connsiteY4" fmla="*/ 497086 h 532219"/>
                <a:gd name="connsiteX5" fmla="*/ 262725 w 530549"/>
                <a:gd name="connsiteY5" fmla="*/ 532205 h 532219"/>
                <a:gd name="connsiteX6" fmla="*/ 76963 w 530549"/>
                <a:gd name="connsiteY6" fmla="*/ 454742 h 532219"/>
                <a:gd name="connsiteX7" fmla="*/ 0 w 530549"/>
                <a:gd name="connsiteY7" fmla="*/ 266572 h 532219"/>
                <a:gd name="connsiteX8" fmla="*/ 86970 w 530549"/>
                <a:gd name="connsiteY8" fmla="*/ 68864 h 532219"/>
                <a:gd name="connsiteX9" fmla="*/ 262381 w 530549"/>
                <a:gd name="connsiteY9" fmla="*/ 1 h 532219"/>
                <a:gd name="connsiteX10" fmla="*/ 264476 w 530549"/>
                <a:gd name="connsiteY10" fmla="*/ 119558 h 532219"/>
                <a:gd name="connsiteX11" fmla="*/ 165966 w 530549"/>
                <a:gd name="connsiteY11" fmla="*/ 160744 h 532219"/>
                <a:gd name="connsiteX12" fmla="*/ 126624 w 530549"/>
                <a:gd name="connsiteY12" fmla="*/ 266103 h 532219"/>
                <a:gd name="connsiteX13" fmla="*/ 165497 w 530549"/>
                <a:gd name="connsiteY13" fmla="*/ 373119 h 532219"/>
                <a:gd name="connsiteX14" fmla="*/ 264007 w 530549"/>
                <a:gd name="connsiteY14" fmla="*/ 414056 h 532219"/>
                <a:gd name="connsiteX15" fmla="*/ 363205 w 530549"/>
                <a:gd name="connsiteY15" fmla="*/ 372650 h 532219"/>
                <a:gd name="connsiteX16" fmla="*/ 402796 w 530549"/>
                <a:gd name="connsiteY16" fmla="*/ 266103 h 532219"/>
                <a:gd name="connsiteX17" fmla="*/ 363893 w 530549"/>
                <a:gd name="connsiteY17" fmla="*/ 160275 h 532219"/>
                <a:gd name="connsiteX18" fmla="*/ 264476 w 530549"/>
                <a:gd name="connsiteY18" fmla="*/ 119558 h 53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0549" h="532219">
                  <a:moveTo>
                    <a:pt x="262381" y="1"/>
                  </a:moveTo>
                  <a:cubicBezTo>
                    <a:pt x="309572" y="-102"/>
                    <a:pt x="355950" y="12247"/>
                    <a:pt x="396855" y="35808"/>
                  </a:cubicBezTo>
                  <a:cubicBezTo>
                    <a:pt x="479759" y="82543"/>
                    <a:pt x="530891" y="170464"/>
                    <a:pt x="530547" y="265634"/>
                  </a:cubicBezTo>
                  <a:cubicBezTo>
                    <a:pt x="530735" y="312662"/>
                    <a:pt x="518445" y="358899"/>
                    <a:pt x="494958" y="399639"/>
                  </a:cubicBezTo>
                  <a:cubicBezTo>
                    <a:pt x="472098" y="440338"/>
                    <a:pt x="438604" y="474031"/>
                    <a:pt x="398012" y="497086"/>
                  </a:cubicBezTo>
                  <a:cubicBezTo>
                    <a:pt x="356825" y="520578"/>
                    <a:pt x="310134" y="532699"/>
                    <a:pt x="262725" y="532205"/>
                  </a:cubicBezTo>
                  <a:cubicBezTo>
                    <a:pt x="190171" y="532205"/>
                    <a:pt x="128251" y="506383"/>
                    <a:pt x="76963" y="454742"/>
                  </a:cubicBezTo>
                  <a:cubicBezTo>
                    <a:pt x="25675" y="403101"/>
                    <a:pt x="31" y="340376"/>
                    <a:pt x="0" y="266572"/>
                  </a:cubicBezTo>
                  <a:cubicBezTo>
                    <a:pt x="0" y="187492"/>
                    <a:pt x="28990" y="121590"/>
                    <a:pt x="86970" y="68864"/>
                  </a:cubicBezTo>
                  <a:cubicBezTo>
                    <a:pt x="137851" y="22955"/>
                    <a:pt x="196332" y="1"/>
                    <a:pt x="262381" y="1"/>
                  </a:cubicBezTo>
                  <a:close/>
                  <a:moveTo>
                    <a:pt x="264476" y="119558"/>
                  </a:moveTo>
                  <a:cubicBezTo>
                    <a:pt x="225041" y="119558"/>
                    <a:pt x="192204" y="133287"/>
                    <a:pt x="165966" y="160744"/>
                  </a:cubicBezTo>
                  <a:cubicBezTo>
                    <a:pt x="139728" y="188202"/>
                    <a:pt x="126593" y="223322"/>
                    <a:pt x="126624" y="266103"/>
                  </a:cubicBezTo>
                  <a:cubicBezTo>
                    <a:pt x="126624" y="310136"/>
                    <a:pt x="139572" y="345809"/>
                    <a:pt x="165497" y="373119"/>
                  </a:cubicBezTo>
                  <a:cubicBezTo>
                    <a:pt x="191422" y="400430"/>
                    <a:pt x="224259" y="414078"/>
                    <a:pt x="264007" y="414056"/>
                  </a:cubicBezTo>
                  <a:cubicBezTo>
                    <a:pt x="303755" y="414056"/>
                    <a:pt x="336842" y="400255"/>
                    <a:pt x="363205" y="372650"/>
                  </a:cubicBezTo>
                  <a:cubicBezTo>
                    <a:pt x="389568" y="345045"/>
                    <a:pt x="402765" y="309532"/>
                    <a:pt x="402796" y="266103"/>
                  </a:cubicBezTo>
                  <a:cubicBezTo>
                    <a:pt x="402796" y="222696"/>
                    <a:pt x="389818" y="187420"/>
                    <a:pt x="363893" y="160275"/>
                  </a:cubicBezTo>
                  <a:cubicBezTo>
                    <a:pt x="337968" y="133130"/>
                    <a:pt x="304818" y="119558"/>
                    <a:pt x="264476" y="119558"/>
                  </a:cubicBez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E3DE6AD-4FE6-4CC4-8F39-CCCAF7DD3962}"/>
                </a:ext>
              </a:extLst>
            </p:cNvPr>
            <p:cNvSpPr/>
            <p:nvPr/>
          </p:nvSpPr>
          <p:spPr>
            <a:xfrm>
              <a:off x="38552414" y="6070672"/>
              <a:ext cx="271544" cy="519321"/>
            </a:xfrm>
            <a:custGeom>
              <a:avLst/>
              <a:gdLst>
                <a:gd name="connsiteX0" fmla="*/ 63 w 271544"/>
                <a:gd name="connsiteY0" fmla="*/ 13011 h 519321"/>
                <a:gd name="connsiteX1" fmla="*/ 108862 w 271544"/>
                <a:gd name="connsiteY1" fmla="*/ 13011 h 519321"/>
                <a:gd name="connsiteX2" fmla="*/ 108862 w 271544"/>
                <a:gd name="connsiteY2" fmla="*/ 76777 h 519321"/>
                <a:gd name="connsiteX3" fmla="*/ 155771 w 271544"/>
                <a:gd name="connsiteY3" fmla="*/ 19547 h 519321"/>
                <a:gd name="connsiteX4" fmla="*/ 219944 w 271544"/>
                <a:gd name="connsiteY4" fmla="*/ 2 h 519321"/>
                <a:gd name="connsiteX5" fmla="*/ 271544 w 271544"/>
                <a:gd name="connsiteY5" fmla="*/ 13011 h 519321"/>
                <a:gd name="connsiteX6" fmla="*/ 232015 w 271544"/>
                <a:gd name="connsiteY6" fmla="*/ 122467 h 519321"/>
                <a:gd name="connsiteX7" fmla="*/ 195300 w 271544"/>
                <a:gd name="connsiteY7" fmla="*/ 111303 h 519321"/>
                <a:gd name="connsiteX8" fmla="*/ 145764 w 271544"/>
                <a:gd name="connsiteY8" fmla="*/ 147610 h 519321"/>
                <a:gd name="connsiteX9" fmla="*/ 125561 w 271544"/>
                <a:gd name="connsiteY9" fmla="*/ 289965 h 519321"/>
                <a:gd name="connsiteX10" fmla="*/ 125999 w 271544"/>
                <a:gd name="connsiteY10" fmla="*/ 314609 h 519321"/>
                <a:gd name="connsiteX11" fmla="*/ 125999 w 271544"/>
                <a:gd name="connsiteY11" fmla="*/ 519322 h 519321"/>
                <a:gd name="connsiteX12" fmla="*/ 0 w 271544"/>
                <a:gd name="connsiteY12" fmla="*/ 519322 h 5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1544" h="519321">
                  <a:moveTo>
                    <a:pt x="63" y="13011"/>
                  </a:moveTo>
                  <a:lnTo>
                    <a:pt x="108862" y="13011"/>
                  </a:lnTo>
                  <a:lnTo>
                    <a:pt x="108862" y="76777"/>
                  </a:lnTo>
                  <a:cubicBezTo>
                    <a:pt x="120652" y="51634"/>
                    <a:pt x="136288" y="32557"/>
                    <a:pt x="155771" y="19547"/>
                  </a:cubicBezTo>
                  <a:cubicBezTo>
                    <a:pt x="174692" y="6691"/>
                    <a:pt x="197083" y="-123"/>
                    <a:pt x="219944" y="2"/>
                  </a:cubicBezTo>
                  <a:cubicBezTo>
                    <a:pt x="237894" y="383"/>
                    <a:pt x="255564" y="4830"/>
                    <a:pt x="271544" y="13011"/>
                  </a:cubicBezTo>
                  <a:lnTo>
                    <a:pt x="232015" y="122467"/>
                  </a:lnTo>
                  <a:cubicBezTo>
                    <a:pt x="217160" y="115024"/>
                    <a:pt x="204932" y="111303"/>
                    <a:pt x="195300" y="111303"/>
                  </a:cubicBezTo>
                  <a:cubicBezTo>
                    <a:pt x="175755" y="111303"/>
                    <a:pt x="159242" y="123405"/>
                    <a:pt x="145764" y="147610"/>
                  </a:cubicBezTo>
                  <a:cubicBezTo>
                    <a:pt x="132285" y="171816"/>
                    <a:pt x="125530" y="219266"/>
                    <a:pt x="125561" y="289965"/>
                  </a:cubicBezTo>
                  <a:lnTo>
                    <a:pt x="125999" y="314609"/>
                  </a:lnTo>
                  <a:lnTo>
                    <a:pt x="125999" y="519322"/>
                  </a:lnTo>
                  <a:lnTo>
                    <a:pt x="0" y="519322"/>
                  </a:ln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0009349-3517-4225-B5B4-2F87EE62914C}"/>
                </a:ext>
              </a:extLst>
            </p:cNvPr>
            <p:cNvSpPr/>
            <p:nvPr/>
          </p:nvSpPr>
          <p:spPr>
            <a:xfrm>
              <a:off x="38919810" y="6070672"/>
              <a:ext cx="271543" cy="519321"/>
            </a:xfrm>
            <a:custGeom>
              <a:avLst/>
              <a:gdLst>
                <a:gd name="connsiteX0" fmla="*/ 63 w 271543"/>
                <a:gd name="connsiteY0" fmla="*/ 13011 h 519321"/>
                <a:gd name="connsiteX1" fmla="*/ 108862 w 271543"/>
                <a:gd name="connsiteY1" fmla="*/ 13011 h 519321"/>
                <a:gd name="connsiteX2" fmla="*/ 108862 w 271543"/>
                <a:gd name="connsiteY2" fmla="*/ 76777 h 519321"/>
                <a:gd name="connsiteX3" fmla="*/ 155771 w 271543"/>
                <a:gd name="connsiteY3" fmla="*/ 19547 h 519321"/>
                <a:gd name="connsiteX4" fmla="*/ 219943 w 271543"/>
                <a:gd name="connsiteY4" fmla="*/ 2 h 519321"/>
                <a:gd name="connsiteX5" fmla="*/ 271543 w 271543"/>
                <a:gd name="connsiteY5" fmla="*/ 13011 h 519321"/>
                <a:gd name="connsiteX6" fmla="*/ 232014 w 271543"/>
                <a:gd name="connsiteY6" fmla="*/ 122467 h 519321"/>
                <a:gd name="connsiteX7" fmla="*/ 195300 w 271543"/>
                <a:gd name="connsiteY7" fmla="*/ 111303 h 519321"/>
                <a:gd name="connsiteX8" fmla="*/ 145763 w 271543"/>
                <a:gd name="connsiteY8" fmla="*/ 147610 h 519321"/>
                <a:gd name="connsiteX9" fmla="*/ 125561 w 271543"/>
                <a:gd name="connsiteY9" fmla="*/ 289965 h 519321"/>
                <a:gd name="connsiteX10" fmla="*/ 125999 w 271543"/>
                <a:gd name="connsiteY10" fmla="*/ 314609 h 519321"/>
                <a:gd name="connsiteX11" fmla="*/ 125999 w 271543"/>
                <a:gd name="connsiteY11" fmla="*/ 519322 h 519321"/>
                <a:gd name="connsiteX12" fmla="*/ 0 w 271543"/>
                <a:gd name="connsiteY12" fmla="*/ 519322 h 5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1543" h="519321">
                  <a:moveTo>
                    <a:pt x="63" y="13011"/>
                  </a:moveTo>
                  <a:lnTo>
                    <a:pt x="108862" y="13011"/>
                  </a:lnTo>
                  <a:lnTo>
                    <a:pt x="108862" y="76777"/>
                  </a:lnTo>
                  <a:cubicBezTo>
                    <a:pt x="120651" y="51634"/>
                    <a:pt x="136287" y="32557"/>
                    <a:pt x="155771" y="19547"/>
                  </a:cubicBezTo>
                  <a:cubicBezTo>
                    <a:pt x="174691" y="6691"/>
                    <a:pt x="197083" y="-123"/>
                    <a:pt x="219943" y="2"/>
                  </a:cubicBezTo>
                  <a:cubicBezTo>
                    <a:pt x="237894" y="383"/>
                    <a:pt x="255563" y="4830"/>
                    <a:pt x="271543" y="13011"/>
                  </a:cubicBezTo>
                  <a:lnTo>
                    <a:pt x="232014" y="122467"/>
                  </a:lnTo>
                  <a:cubicBezTo>
                    <a:pt x="217160" y="115024"/>
                    <a:pt x="204932" y="111303"/>
                    <a:pt x="195300" y="111303"/>
                  </a:cubicBezTo>
                  <a:cubicBezTo>
                    <a:pt x="175754" y="111303"/>
                    <a:pt x="159242" y="123405"/>
                    <a:pt x="145763" y="147610"/>
                  </a:cubicBezTo>
                  <a:cubicBezTo>
                    <a:pt x="132285" y="171816"/>
                    <a:pt x="125530" y="219266"/>
                    <a:pt x="125561" y="289965"/>
                  </a:cubicBezTo>
                  <a:lnTo>
                    <a:pt x="125999" y="314609"/>
                  </a:lnTo>
                  <a:lnTo>
                    <a:pt x="125999" y="519322"/>
                  </a:lnTo>
                  <a:lnTo>
                    <a:pt x="0" y="519322"/>
                  </a:ln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DCD720B-0DC7-4B92-A4FC-A6ADA714CB94}"/>
                </a:ext>
              </a:extLst>
            </p:cNvPr>
            <p:cNvSpPr/>
            <p:nvPr/>
          </p:nvSpPr>
          <p:spPr>
            <a:xfrm>
              <a:off x="39292147" y="6070673"/>
              <a:ext cx="530517" cy="532219"/>
            </a:xfrm>
            <a:custGeom>
              <a:avLst/>
              <a:gdLst>
                <a:gd name="connsiteX0" fmla="*/ 262349 w 530517"/>
                <a:gd name="connsiteY0" fmla="*/ 1 h 532219"/>
                <a:gd name="connsiteX1" fmla="*/ 396823 w 530517"/>
                <a:gd name="connsiteY1" fmla="*/ 35808 h 532219"/>
                <a:gd name="connsiteX2" fmla="*/ 530516 w 530517"/>
                <a:gd name="connsiteY2" fmla="*/ 265634 h 532219"/>
                <a:gd name="connsiteX3" fmla="*/ 494958 w 530517"/>
                <a:gd name="connsiteY3" fmla="*/ 399639 h 532219"/>
                <a:gd name="connsiteX4" fmla="*/ 398011 w 530517"/>
                <a:gd name="connsiteY4" fmla="*/ 497086 h 532219"/>
                <a:gd name="connsiteX5" fmla="*/ 262694 w 530517"/>
                <a:gd name="connsiteY5" fmla="*/ 532205 h 532219"/>
                <a:gd name="connsiteX6" fmla="*/ 76931 w 530517"/>
                <a:gd name="connsiteY6" fmla="*/ 454742 h 532219"/>
                <a:gd name="connsiteX7" fmla="*/ 0 w 530517"/>
                <a:gd name="connsiteY7" fmla="*/ 266572 h 532219"/>
                <a:gd name="connsiteX8" fmla="*/ 86938 w 530517"/>
                <a:gd name="connsiteY8" fmla="*/ 68864 h 532219"/>
                <a:gd name="connsiteX9" fmla="*/ 262349 w 530517"/>
                <a:gd name="connsiteY9" fmla="*/ 1 h 532219"/>
                <a:gd name="connsiteX10" fmla="*/ 264444 w 530517"/>
                <a:gd name="connsiteY10" fmla="*/ 119558 h 532219"/>
                <a:gd name="connsiteX11" fmla="*/ 165934 w 530517"/>
                <a:gd name="connsiteY11" fmla="*/ 160744 h 532219"/>
                <a:gd name="connsiteX12" fmla="*/ 126593 w 530517"/>
                <a:gd name="connsiteY12" fmla="*/ 266103 h 532219"/>
                <a:gd name="connsiteX13" fmla="*/ 165465 w 530517"/>
                <a:gd name="connsiteY13" fmla="*/ 373119 h 532219"/>
                <a:gd name="connsiteX14" fmla="*/ 263975 w 530517"/>
                <a:gd name="connsiteY14" fmla="*/ 414056 h 532219"/>
                <a:gd name="connsiteX15" fmla="*/ 363173 w 530517"/>
                <a:gd name="connsiteY15" fmla="*/ 372650 h 532219"/>
                <a:gd name="connsiteX16" fmla="*/ 402765 w 530517"/>
                <a:gd name="connsiteY16" fmla="*/ 266103 h 532219"/>
                <a:gd name="connsiteX17" fmla="*/ 363893 w 530517"/>
                <a:gd name="connsiteY17" fmla="*/ 160275 h 532219"/>
                <a:gd name="connsiteX18" fmla="*/ 264569 w 530517"/>
                <a:gd name="connsiteY18" fmla="*/ 119558 h 53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0517" h="532219">
                  <a:moveTo>
                    <a:pt x="262349" y="1"/>
                  </a:moveTo>
                  <a:cubicBezTo>
                    <a:pt x="309540" y="-102"/>
                    <a:pt x="355918" y="12247"/>
                    <a:pt x="396823" y="35808"/>
                  </a:cubicBezTo>
                  <a:cubicBezTo>
                    <a:pt x="479728" y="82543"/>
                    <a:pt x="530860" y="170464"/>
                    <a:pt x="530516" y="265634"/>
                  </a:cubicBezTo>
                  <a:cubicBezTo>
                    <a:pt x="530703" y="312659"/>
                    <a:pt x="518444" y="358899"/>
                    <a:pt x="494958" y="399639"/>
                  </a:cubicBezTo>
                  <a:cubicBezTo>
                    <a:pt x="472098" y="440322"/>
                    <a:pt x="438573" y="474009"/>
                    <a:pt x="398011" y="497086"/>
                  </a:cubicBezTo>
                  <a:cubicBezTo>
                    <a:pt x="356825" y="520575"/>
                    <a:pt x="310103" y="532693"/>
                    <a:pt x="262694" y="532205"/>
                  </a:cubicBezTo>
                  <a:cubicBezTo>
                    <a:pt x="190171" y="532205"/>
                    <a:pt x="128251" y="506383"/>
                    <a:pt x="76931" y="454742"/>
                  </a:cubicBezTo>
                  <a:cubicBezTo>
                    <a:pt x="25612" y="403101"/>
                    <a:pt x="-31" y="340376"/>
                    <a:pt x="0" y="266572"/>
                  </a:cubicBezTo>
                  <a:cubicBezTo>
                    <a:pt x="0" y="187492"/>
                    <a:pt x="28989" y="121590"/>
                    <a:pt x="86938" y="68864"/>
                  </a:cubicBezTo>
                  <a:cubicBezTo>
                    <a:pt x="137945" y="22955"/>
                    <a:pt x="196425" y="1"/>
                    <a:pt x="262349" y="1"/>
                  </a:cubicBezTo>
                  <a:close/>
                  <a:moveTo>
                    <a:pt x="264444" y="119558"/>
                  </a:moveTo>
                  <a:cubicBezTo>
                    <a:pt x="225009" y="119558"/>
                    <a:pt x="192173" y="133287"/>
                    <a:pt x="165934" y="160744"/>
                  </a:cubicBezTo>
                  <a:cubicBezTo>
                    <a:pt x="139696" y="188202"/>
                    <a:pt x="126562" y="223322"/>
                    <a:pt x="126593" y="266103"/>
                  </a:cubicBezTo>
                  <a:cubicBezTo>
                    <a:pt x="126593" y="310136"/>
                    <a:pt x="139540" y="345809"/>
                    <a:pt x="165465" y="373119"/>
                  </a:cubicBezTo>
                  <a:cubicBezTo>
                    <a:pt x="191391" y="400430"/>
                    <a:pt x="224228" y="414078"/>
                    <a:pt x="263975" y="414056"/>
                  </a:cubicBezTo>
                  <a:cubicBezTo>
                    <a:pt x="303723" y="414056"/>
                    <a:pt x="336810" y="400255"/>
                    <a:pt x="363173" y="372650"/>
                  </a:cubicBezTo>
                  <a:cubicBezTo>
                    <a:pt x="389536" y="345045"/>
                    <a:pt x="402734" y="309532"/>
                    <a:pt x="402765" y="266103"/>
                  </a:cubicBezTo>
                  <a:cubicBezTo>
                    <a:pt x="402765" y="222696"/>
                    <a:pt x="389818" y="187420"/>
                    <a:pt x="363893" y="160275"/>
                  </a:cubicBezTo>
                  <a:cubicBezTo>
                    <a:pt x="337967" y="133130"/>
                    <a:pt x="304881" y="119558"/>
                    <a:pt x="264569" y="119558"/>
                  </a:cubicBez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ED5B3A-99F5-4057-A703-6F315D0574CD}"/>
                </a:ext>
              </a:extLst>
            </p:cNvPr>
            <p:cNvSpPr/>
            <p:nvPr/>
          </p:nvSpPr>
          <p:spPr>
            <a:xfrm>
              <a:off x="39931524" y="6083684"/>
              <a:ext cx="745830" cy="506185"/>
            </a:xfrm>
            <a:custGeom>
              <a:avLst/>
              <a:gdLst>
                <a:gd name="connsiteX0" fmla="*/ 0 w 745830"/>
                <a:gd name="connsiteY0" fmla="*/ 0 h 506185"/>
                <a:gd name="connsiteX1" fmla="*/ 124216 w 745830"/>
                <a:gd name="connsiteY1" fmla="*/ 0 h 506185"/>
                <a:gd name="connsiteX2" fmla="*/ 225948 w 745830"/>
                <a:gd name="connsiteY2" fmla="*/ 287993 h 506185"/>
                <a:gd name="connsiteX3" fmla="*/ 335403 w 745830"/>
                <a:gd name="connsiteY3" fmla="*/ 0 h 506185"/>
                <a:gd name="connsiteX4" fmla="*/ 411397 w 745830"/>
                <a:gd name="connsiteY4" fmla="*/ 0 h 506185"/>
                <a:gd name="connsiteX5" fmla="*/ 518882 w 745830"/>
                <a:gd name="connsiteY5" fmla="*/ 284585 h 506185"/>
                <a:gd name="connsiteX6" fmla="*/ 620738 w 745830"/>
                <a:gd name="connsiteY6" fmla="*/ 0 h 506185"/>
                <a:gd name="connsiteX7" fmla="*/ 745831 w 745830"/>
                <a:gd name="connsiteY7" fmla="*/ 0 h 506185"/>
                <a:gd name="connsiteX8" fmla="*/ 561320 w 745830"/>
                <a:gd name="connsiteY8" fmla="*/ 506185 h 506185"/>
                <a:gd name="connsiteX9" fmla="*/ 480886 w 745830"/>
                <a:gd name="connsiteY9" fmla="*/ 506185 h 506185"/>
                <a:gd name="connsiteX10" fmla="*/ 372994 w 745830"/>
                <a:gd name="connsiteY10" fmla="*/ 217754 h 506185"/>
                <a:gd name="connsiteX11" fmla="*/ 261880 w 745830"/>
                <a:gd name="connsiteY11" fmla="*/ 506185 h 506185"/>
                <a:gd name="connsiteX12" fmla="*/ 182384 w 745830"/>
                <a:gd name="connsiteY12" fmla="*/ 506185 h 50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45830" h="506185">
                  <a:moveTo>
                    <a:pt x="0" y="0"/>
                  </a:moveTo>
                  <a:lnTo>
                    <a:pt x="124216" y="0"/>
                  </a:lnTo>
                  <a:lnTo>
                    <a:pt x="225948" y="287993"/>
                  </a:lnTo>
                  <a:lnTo>
                    <a:pt x="335403" y="0"/>
                  </a:lnTo>
                  <a:lnTo>
                    <a:pt x="411397" y="0"/>
                  </a:lnTo>
                  <a:lnTo>
                    <a:pt x="518882" y="284585"/>
                  </a:lnTo>
                  <a:lnTo>
                    <a:pt x="620738" y="0"/>
                  </a:lnTo>
                  <a:lnTo>
                    <a:pt x="745831" y="0"/>
                  </a:lnTo>
                  <a:lnTo>
                    <a:pt x="561320" y="506185"/>
                  </a:lnTo>
                  <a:lnTo>
                    <a:pt x="480886" y="506185"/>
                  </a:lnTo>
                  <a:lnTo>
                    <a:pt x="372994" y="217754"/>
                  </a:lnTo>
                  <a:lnTo>
                    <a:pt x="261880" y="506185"/>
                  </a:lnTo>
                  <a:lnTo>
                    <a:pt x="182384" y="506185"/>
                  </a:lnTo>
                  <a:close/>
                </a:path>
              </a:pathLst>
            </a:custGeom>
            <a:solidFill>
              <a:srgbClr val="FFFFFF"/>
            </a:solidFill>
            <a:ln w="31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DA076B22-BF7C-41DD-A33C-ACD5DF5C8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88531" y="490596"/>
            <a:ext cx="1711314" cy="71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0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2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4000">
                                          <p:cBhvr additive="base">
                                            <p:cTn id="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4000">
                                          <p:cBhvr additive="base">
                                            <p:cTn id="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1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7" dur="1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0" dur="7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5" grpId="0" animBg="1"/>
          <p:bldP spid="4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1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7" dur="1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0" dur="7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5" grpId="0" animBg="1"/>
          <p:bldP spid="46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FD48E1-AA64-4E15-A055-142FAA6F53F4}"/>
              </a:ext>
            </a:extLst>
          </p:cNvPr>
          <p:cNvCxnSpPr>
            <a:cxnSpLocks/>
          </p:cNvCxnSpPr>
          <p:nvPr/>
        </p:nvCxnSpPr>
        <p:spPr>
          <a:xfrm flipV="1">
            <a:off x="1017230" y="1145608"/>
            <a:ext cx="0" cy="366828"/>
          </a:xfrm>
          <a:prstGeom prst="straightConnector1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5AFCF2F-DA7A-42BB-9103-E52437CA92F6}"/>
              </a:ext>
            </a:extLst>
          </p:cNvPr>
          <p:cNvCxnSpPr>
            <a:cxnSpLocks/>
          </p:cNvCxnSpPr>
          <p:nvPr/>
        </p:nvCxnSpPr>
        <p:spPr>
          <a:xfrm>
            <a:off x="301682" y="1299008"/>
            <a:ext cx="14274" cy="3107564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2A393842-2F78-48BD-BA79-69975D218C5B}"/>
              </a:ext>
            </a:extLst>
          </p:cNvPr>
          <p:cNvSpPr/>
          <p:nvPr/>
        </p:nvSpPr>
        <p:spPr>
          <a:xfrm>
            <a:off x="10630014" y="2127465"/>
            <a:ext cx="1513037" cy="42053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A1B41BD-CB25-4377-A24E-7CC24DF5E6BC}"/>
              </a:ext>
            </a:extLst>
          </p:cNvPr>
          <p:cNvSpPr/>
          <p:nvPr/>
        </p:nvSpPr>
        <p:spPr>
          <a:xfrm>
            <a:off x="9068061" y="2125991"/>
            <a:ext cx="1513037" cy="42053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3A7A190-4268-4593-A7E2-7F924B63C256}"/>
              </a:ext>
            </a:extLst>
          </p:cNvPr>
          <p:cNvSpPr/>
          <p:nvPr/>
        </p:nvSpPr>
        <p:spPr>
          <a:xfrm>
            <a:off x="7322073" y="2125991"/>
            <a:ext cx="1670916" cy="42053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20BBD20-A11F-4D6D-97F7-919AA665080A}"/>
              </a:ext>
            </a:extLst>
          </p:cNvPr>
          <p:cNvSpPr/>
          <p:nvPr/>
        </p:nvSpPr>
        <p:spPr>
          <a:xfrm>
            <a:off x="5483762" y="2116358"/>
            <a:ext cx="1780779" cy="42053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6DCA06A-6AE1-4299-BDCF-601D9C220692}"/>
              </a:ext>
            </a:extLst>
          </p:cNvPr>
          <p:cNvSpPr/>
          <p:nvPr/>
        </p:nvSpPr>
        <p:spPr>
          <a:xfrm>
            <a:off x="3711853" y="2125992"/>
            <a:ext cx="1714487" cy="42053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A117335-B50D-4C30-8DE1-3B7BE59BD751}"/>
              </a:ext>
            </a:extLst>
          </p:cNvPr>
          <p:cNvSpPr/>
          <p:nvPr/>
        </p:nvSpPr>
        <p:spPr>
          <a:xfrm>
            <a:off x="892535" y="2136961"/>
            <a:ext cx="2737008" cy="42053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9CE3B-EA1A-4DBF-A846-54B3ED828A75}"/>
              </a:ext>
            </a:extLst>
          </p:cNvPr>
          <p:cNvSpPr>
            <a:spLocks noGrp="1"/>
          </p:cNvSpPr>
          <p:nvPr>
            <p:ph type="title"/>
            <p:custDataLst>
              <p:custData r:id="rId1"/>
            </p:custDataLst>
          </p:nvPr>
        </p:nvSpPr>
        <p:spPr>
          <a:xfrm>
            <a:off x="367357" y="357944"/>
            <a:ext cx="9499454" cy="495544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Font typeface="Arial" panose="020B0604020202020204" pitchFamily="34" charset="0"/>
            </a:pPr>
            <a:r>
              <a:rPr lang="en-US" b="1" dirty="0">
                <a:solidFill>
                  <a:srgbClr val="002060"/>
                </a:solidFill>
                <a:latin typeface="Arial" panose="020B0604020202020204"/>
                <a:ea typeface="+mn-ea"/>
                <a:cs typeface="+mn-cs"/>
              </a:rPr>
              <a:t>NWEA P&amp;R team – 2021 view</a:t>
            </a:r>
          </a:p>
        </p:txBody>
      </p:sp>
      <p:sp>
        <p:nvSpPr>
          <p:cNvPr id="25" name="Rounded Rectangle 8">
            <a:extLst>
              <a:ext uri="{FF2B5EF4-FFF2-40B4-BE49-F238E27FC236}">
                <a16:creationId xmlns:a16="http://schemas.microsoft.com/office/drawing/2014/main" id="{54C9F015-794C-4A4F-913E-0F54090E8EE5}"/>
              </a:ext>
            </a:extLst>
          </p:cNvPr>
          <p:cNvSpPr/>
          <p:nvPr/>
        </p:nvSpPr>
        <p:spPr>
          <a:xfrm>
            <a:off x="138626" y="1518987"/>
            <a:ext cx="1066653" cy="50944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Irina Zainea</a:t>
            </a: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NWEA P&amp;R</a:t>
            </a:r>
          </a:p>
        </p:txBody>
      </p:sp>
      <p:sp>
        <p:nvSpPr>
          <p:cNvPr id="68" name="Rounded Rectangle 8">
            <a:extLst>
              <a:ext uri="{FF2B5EF4-FFF2-40B4-BE49-F238E27FC236}">
                <a16:creationId xmlns:a16="http://schemas.microsoft.com/office/drawing/2014/main" id="{E16939FE-2B85-4B00-A669-68616D73B6C5}"/>
              </a:ext>
            </a:extLst>
          </p:cNvPr>
          <p:cNvSpPr/>
          <p:nvPr/>
        </p:nvSpPr>
        <p:spPr>
          <a:xfrm>
            <a:off x="3711853" y="2937824"/>
            <a:ext cx="871067" cy="57405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 Livia </a:t>
            </a:r>
            <a:r>
              <a:rPr lang="en-US" sz="1100" b="1" dirty="0" err="1">
                <a:solidFill>
                  <a:prstClr val="white"/>
                </a:solidFill>
                <a:latin typeface="Calibri"/>
              </a:rPr>
              <a:t>Ogrezeanu</a:t>
            </a:r>
            <a:endParaRPr lang="en-US" sz="1100" b="1" dirty="0">
              <a:solidFill>
                <a:prstClr val="white"/>
              </a:solidFill>
              <a:latin typeface="Calibri"/>
            </a:endParaRP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UK&amp;I</a:t>
            </a:r>
          </a:p>
        </p:txBody>
      </p:sp>
      <p:sp>
        <p:nvSpPr>
          <p:cNvPr id="73" name="Rounded Rectangle 8">
            <a:extLst>
              <a:ext uri="{FF2B5EF4-FFF2-40B4-BE49-F238E27FC236}">
                <a16:creationId xmlns:a16="http://schemas.microsoft.com/office/drawing/2014/main" id="{54C99065-0C8F-4948-B98F-A8E1508D47F4}"/>
              </a:ext>
            </a:extLst>
          </p:cNvPr>
          <p:cNvSpPr/>
          <p:nvPr/>
        </p:nvSpPr>
        <p:spPr>
          <a:xfrm>
            <a:off x="10726270" y="4781272"/>
            <a:ext cx="1306031" cy="50448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Cristina Rakosi</a:t>
            </a:r>
          </a:p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COMFOM UK&amp;I</a:t>
            </a:r>
          </a:p>
        </p:txBody>
      </p:sp>
      <p:sp>
        <p:nvSpPr>
          <p:cNvPr id="74" name="Rounded Rectangle 8">
            <a:extLst>
              <a:ext uri="{FF2B5EF4-FFF2-40B4-BE49-F238E27FC236}">
                <a16:creationId xmlns:a16="http://schemas.microsoft.com/office/drawing/2014/main" id="{F3034285-9C78-4FD6-896C-FEA366AD5D9A}"/>
              </a:ext>
            </a:extLst>
          </p:cNvPr>
          <p:cNvSpPr/>
          <p:nvPr/>
        </p:nvSpPr>
        <p:spPr>
          <a:xfrm>
            <a:off x="10717952" y="4264541"/>
            <a:ext cx="1314349" cy="4592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Ionela Buturache</a:t>
            </a:r>
          </a:p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COMFOM Nordics</a:t>
            </a:r>
          </a:p>
        </p:txBody>
      </p:sp>
      <p:sp>
        <p:nvSpPr>
          <p:cNvPr id="97" name="Rounded Rectangle 8">
            <a:extLst>
              <a:ext uri="{FF2B5EF4-FFF2-40B4-BE49-F238E27FC236}">
                <a16:creationId xmlns:a16="http://schemas.microsoft.com/office/drawing/2014/main" id="{BCE3385F-CC36-41EB-8E77-1D1ED304CCAD}"/>
              </a:ext>
            </a:extLst>
          </p:cNvPr>
          <p:cNvSpPr/>
          <p:nvPr/>
        </p:nvSpPr>
        <p:spPr>
          <a:xfrm>
            <a:off x="7688186" y="2946287"/>
            <a:ext cx="862238" cy="56949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Marcel Gulii</a:t>
            </a: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FI &amp; NL</a:t>
            </a:r>
          </a:p>
        </p:txBody>
      </p:sp>
      <p:sp>
        <p:nvSpPr>
          <p:cNvPr id="88" name="Rounded Rectangle 8">
            <a:extLst>
              <a:ext uri="{FF2B5EF4-FFF2-40B4-BE49-F238E27FC236}">
                <a16:creationId xmlns:a16="http://schemas.microsoft.com/office/drawing/2014/main" id="{A2FAA8E6-1DAD-4EAE-A618-5189A3E86E83}"/>
              </a:ext>
            </a:extLst>
          </p:cNvPr>
          <p:cNvSpPr/>
          <p:nvPr/>
        </p:nvSpPr>
        <p:spPr>
          <a:xfrm>
            <a:off x="4640452" y="2952382"/>
            <a:ext cx="712775" cy="5449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Melania Parvu</a:t>
            </a: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UK&amp;I</a:t>
            </a:r>
          </a:p>
        </p:txBody>
      </p:sp>
      <p:sp>
        <p:nvSpPr>
          <p:cNvPr id="46" name="Rounded Rectangle 8">
            <a:extLst>
              <a:ext uri="{FF2B5EF4-FFF2-40B4-BE49-F238E27FC236}">
                <a16:creationId xmlns:a16="http://schemas.microsoft.com/office/drawing/2014/main" id="{BA5F2357-2FBE-41D1-B829-74D9DD115378}"/>
              </a:ext>
            </a:extLst>
          </p:cNvPr>
          <p:cNvSpPr/>
          <p:nvPr/>
        </p:nvSpPr>
        <p:spPr>
          <a:xfrm>
            <a:off x="9386859" y="2957966"/>
            <a:ext cx="900418" cy="5107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Elena Adams</a:t>
            </a: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 BeLux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0D590AAE-C678-4278-B51B-B1399B76FAD0}"/>
              </a:ext>
            </a:extLst>
          </p:cNvPr>
          <p:cNvSpPr/>
          <p:nvPr/>
        </p:nvSpPr>
        <p:spPr>
          <a:xfrm>
            <a:off x="7709440" y="3289098"/>
            <a:ext cx="132172" cy="324594"/>
          </a:xfrm>
          <a:prstGeom prst="ellipse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endParaRPr lang="en-US" sz="900">
              <a:solidFill>
                <a:srgbClr val="002060"/>
              </a:solidFill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F2A3BD4E-2241-4751-8289-98D182783133}"/>
              </a:ext>
            </a:extLst>
          </p:cNvPr>
          <p:cNvSpPr/>
          <p:nvPr/>
        </p:nvSpPr>
        <p:spPr>
          <a:xfrm>
            <a:off x="8969459" y="3271992"/>
            <a:ext cx="132172" cy="324594"/>
          </a:xfrm>
          <a:prstGeom prst="ellipse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endParaRPr lang="en-US" sz="900">
              <a:solidFill>
                <a:srgbClr val="002060"/>
              </a:solidFill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0EE90B4-6446-4847-869D-0B8FA0325A93}"/>
              </a:ext>
            </a:extLst>
          </p:cNvPr>
          <p:cNvSpPr/>
          <p:nvPr/>
        </p:nvSpPr>
        <p:spPr>
          <a:xfrm>
            <a:off x="10286342" y="3292336"/>
            <a:ext cx="132172" cy="324594"/>
          </a:xfrm>
          <a:prstGeom prst="ellipse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endParaRPr lang="en-US" sz="900">
              <a:solidFill>
                <a:srgbClr val="002060"/>
              </a:solidFill>
            </a:endParaRP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08FAF427-D553-4E6B-A20C-9564F98B81D7}"/>
              </a:ext>
            </a:extLst>
          </p:cNvPr>
          <p:cNvCxnSpPr>
            <a:cxnSpLocks/>
          </p:cNvCxnSpPr>
          <p:nvPr/>
        </p:nvCxnSpPr>
        <p:spPr>
          <a:xfrm>
            <a:off x="11856117" y="2938090"/>
            <a:ext cx="0" cy="194143"/>
          </a:xfrm>
          <a:prstGeom prst="straightConnector1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ounded Rectangle 8">
            <a:extLst>
              <a:ext uri="{FF2B5EF4-FFF2-40B4-BE49-F238E27FC236}">
                <a16:creationId xmlns:a16="http://schemas.microsoft.com/office/drawing/2014/main" id="{D1C81573-DA40-44D5-AC83-9B03567508DF}"/>
              </a:ext>
            </a:extLst>
          </p:cNvPr>
          <p:cNvSpPr/>
          <p:nvPr/>
        </p:nvSpPr>
        <p:spPr>
          <a:xfrm>
            <a:off x="10732568" y="3658334"/>
            <a:ext cx="1246595" cy="4822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Cezar Alecu</a:t>
            </a: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NWEA Pricing Specialist</a:t>
            </a:r>
          </a:p>
        </p:txBody>
      </p:sp>
      <p:sp>
        <p:nvSpPr>
          <p:cNvPr id="77" name="Rounded Rectangle 8">
            <a:extLst>
              <a:ext uri="{FF2B5EF4-FFF2-40B4-BE49-F238E27FC236}">
                <a16:creationId xmlns:a16="http://schemas.microsoft.com/office/drawing/2014/main" id="{79B9CDE5-8EE4-4498-AB43-FEE59F290307}"/>
              </a:ext>
            </a:extLst>
          </p:cNvPr>
          <p:cNvSpPr/>
          <p:nvPr/>
        </p:nvSpPr>
        <p:spPr>
          <a:xfrm>
            <a:off x="10899896" y="2952382"/>
            <a:ext cx="1034560" cy="5449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Roberta Galin</a:t>
            </a: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NWEA</a:t>
            </a:r>
          </a:p>
        </p:txBody>
      </p:sp>
      <p:sp>
        <p:nvSpPr>
          <p:cNvPr id="23" name="Rounded Rectangle 8">
            <a:extLst>
              <a:ext uri="{FF2B5EF4-FFF2-40B4-BE49-F238E27FC236}">
                <a16:creationId xmlns:a16="http://schemas.microsoft.com/office/drawing/2014/main" id="{360AC5D5-EF47-46E3-BE52-AD9CBBD0B622}"/>
              </a:ext>
            </a:extLst>
          </p:cNvPr>
          <p:cNvSpPr/>
          <p:nvPr/>
        </p:nvSpPr>
        <p:spPr>
          <a:xfrm>
            <a:off x="2393585" y="2946286"/>
            <a:ext cx="823305" cy="55712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 Cristina Popa</a:t>
            </a: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Nordics</a:t>
            </a:r>
          </a:p>
        </p:txBody>
      </p:sp>
      <p:sp>
        <p:nvSpPr>
          <p:cNvPr id="48" name="Rounded Rectangle 8">
            <a:extLst>
              <a:ext uri="{FF2B5EF4-FFF2-40B4-BE49-F238E27FC236}">
                <a16:creationId xmlns:a16="http://schemas.microsoft.com/office/drawing/2014/main" id="{9C0CD247-A5EB-465C-B964-A07F9958EEA5}"/>
              </a:ext>
            </a:extLst>
          </p:cNvPr>
          <p:cNvSpPr/>
          <p:nvPr/>
        </p:nvSpPr>
        <p:spPr>
          <a:xfrm>
            <a:off x="1523687" y="2940733"/>
            <a:ext cx="791345" cy="57080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prstClr val="white"/>
                </a:solidFill>
                <a:latin typeface="Calibri"/>
              </a:rPr>
              <a:t>Andra</a:t>
            </a:r>
            <a:r>
              <a:rPr lang="en-US" sz="1100" b="1" dirty="0">
                <a:solidFill>
                  <a:prstClr val="white"/>
                </a:solidFill>
                <a:latin typeface="Calibri"/>
              </a:rPr>
              <a:t> Popescu</a:t>
            </a: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Nordics</a:t>
            </a:r>
          </a:p>
        </p:txBody>
      </p:sp>
      <p:sp>
        <p:nvSpPr>
          <p:cNvPr id="62" name="Rounded Rectangle 8">
            <a:extLst>
              <a:ext uri="{FF2B5EF4-FFF2-40B4-BE49-F238E27FC236}">
                <a16:creationId xmlns:a16="http://schemas.microsoft.com/office/drawing/2014/main" id="{852C0102-F0BC-4C57-89DB-7D39DE44FCD1}"/>
              </a:ext>
            </a:extLst>
          </p:cNvPr>
          <p:cNvSpPr/>
          <p:nvPr/>
        </p:nvSpPr>
        <p:spPr>
          <a:xfrm>
            <a:off x="974575" y="3594359"/>
            <a:ext cx="840496" cy="5868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Alina Enea </a:t>
            </a: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Denmark</a:t>
            </a:r>
          </a:p>
        </p:txBody>
      </p:sp>
      <p:sp>
        <p:nvSpPr>
          <p:cNvPr id="150" name="Rounded Rectangle 8">
            <a:extLst>
              <a:ext uri="{FF2B5EF4-FFF2-40B4-BE49-F238E27FC236}">
                <a16:creationId xmlns:a16="http://schemas.microsoft.com/office/drawing/2014/main" id="{D86F9B41-F8B0-4C05-9903-7F790239E301}"/>
              </a:ext>
            </a:extLst>
          </p:cNvPr>
          <p:cNvSpPr/>
          <p:nvPr/>
        </p:nvSpPr>
        <p:spPr>
          <a:xfrm>
            <a:off x="2770807" y="3574620"/>
            <a:ext cx="823305" cy="5868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Beatrix Burjan</a:t>
            </a: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Sweden’s</a:t>
            </a:r>
          </a:p>
        </p:txBody>
      </p:sp>
      <p:sp>
        <p:nvSpPr>
          <p:cNvPr id="177" name="Rounded Rectangle 8">
            <a:extLst>
              <a:ext uri="{FF2B5EF4-FFF2-40B4-BE49-F238E27FC236}">
                <a16:creationId xmlns:a16="http://schemas.microsoft.com/office/drawing/2014/main" id="{AEA8A5E9-5F5B-41B0-894E-1BB7FCCA86DC}"/>
              </a:ext>
            </a:extLst>
          </p:cNvPr>
          <p:cNvSpPr/>
          <p:nvPr/>
        </p:nvSpPr>
        <p:spPr>
          <a:xfrm>
            <a:off x="1870746" y="3595200"/>
            <a:ext cx="840498" cy="5708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Daniela Nicolae</a:t>
            </a: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Norway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A49850-C8C0-4EC8-8091-7DA2690FA214}"/>
              </a:ext>
            </a:extLst>
          </p:cNvPr>
          <p:cNvSpPr txBox="1"/>
          <p:nvPr/>
        </p:nvSpPr>
        <p:spPr>
          <a:xfrm>
            <a:off x="1843667" y="2313306"/>
            <a:ext cx="1222888" cy="383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Nordics</a:t>
            </a:r>
          </a:p>
        </p:txBody>
      </p:sp>
      <p:sp>
        <p:nvSpPr>
          <p:cNvPr id="87" name="Rounded Rectangle 8">
            <a:extLst>
              <a:ext uri="{FF2B5EF4-FFF2-40B4-BE49-F238E27FC236}">
                <a16:creationId xmlns:a16="http://schemas.microsoft.com/office/drawing/2014/main" id="{443F8AD8-3A61-4D2B-AC16-52A760BF2752}"/>
              </a:ext>
            </a:extLst>
          </p:cNvPr>
          <p:cNvSpPr/>
          <p:nvPr/>
        </p:nvSpPr>
        <p:spPr>
          <a:xfrm>
            <a:off x="1004136" y="4322851"/>
            <a:ext cx="823305" cy="2901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Daniel Jidveian</a:t>
            </a:r>
          </a:p>
        </p:txBody>
      </p:sp>
      <p:sp>
        <p:nvSpPr>
          <p:cNvPr id="89" name="Rounded Rectangle 8">
            <a:extLst>
              <a:ext uri="{FF2B5EF4-FFF2-40B4-BE49-F238E27FC236}">
                <a16:creationId xmlns:a16="http://schemas.microsoft.com/office/drawing/2014/main" id="{7CE71519-55DA-4F9A-BAF5-B43CA92F6FB9}"/>
              </a:ext>
            </a:extLst>
          </p:cNvPr>
          <p:cNvSpPr/>
          <p:nvPr/>
        </p:nvSpPr>
        <p:spPr>
          <a:xfrm>
            <a:off x="1902513" y="4318838"/>
            <a:ext cx="823305" cy="2901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Andy Andrei</a:t>
            </a:r>
          </a:p>
        </p:txBody>
      </p:sp>
      <p:sp>
        <p:nvSpPr>
          <p:cNvPr id="90" name="Rounded Rectangle 8">
            <a:extLst>
              <a:ext uri="{FF2B5EF4-FFF2-40B4-BE49-F238E27FC236}">
                <a16:creationId xmlns:a16="http://schemas.microsoft.com/office/drawing/2014/main" id="{1BD14A24-4C4D-4FD8-9518-1B19A23BE6C6}"/>
              </a:ext>
            </a:extLst>
          </p:cNvPr>
          <p:cNvSpPr/>
          <p:nvPr/>
        </p:nvSpPr>
        <p:spPr>
          <a:xfrm>
            <a:off x="2819211" y="4312911"/>
            <a:ext cx="823305" cy="2901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Adriana  Smarandei</a:t>
            </a:r>
          </a:p>
        </p:txBody>
      </p:sp>
      <p:sp>
        <p:nvSpPr>
          <p:cNvPr id="91" name="Rounded Rectangle 8">
            <a:extLst>
              <a:ext uri="{FF2B5EF4-FFF2-40B4-BE49-F238E27FC236}">
                <a16:creationId xmlns:a16="http://schemas.microsoft.com/office/drawing/2014/main" id="{70BAEA08-D23F-4518-B370-D08515DCC76A}"/>
              </a:ext>
            </a:extLst>
          </p:cNvPr>
          <p:cNvSpPr/>
          <p:nvPr/>
        </p:nvSpPr>
        <p:spPr>
          <a:xfrm>
            <a:off x="1205279" y="5225898"/>
            <a:ext cx="1090010" cy="485333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Dragos Stanila</a:t>
            </a:r>
          </a:p>
          <a:p>
            <a:pPr algn="ctr"/>
            <a:r>
              <a:rPr lang="en-US" sz="1000" dirty="0">
                <a:solidFill>
                  <a:prstClr val="white"/>
                </a:solidFill>
                <a:latin typeface="Calibri"/>
              </a:rPr>
              <a:t>Treasury Nordics</a:t>
            </a:r>
          </a:p>
        </p:txBody>
      </p:sp>
      <p:sp>
        <p:nvSpPr>
          <p:cNvPr id="92" name="Rounded Rectangle 8">
            <a:extLst>
              <a:ext uri="{FF2B5EF4-FFF2-40B4-BE49-F238E27FC236}">
                <a16:creationId xmlns:a16="http://schemas.microsoft.com/office/drawing/2014/main" id="{69460429-D3AB-4C4D-8F57-2DFB84AE8D15}"/>
              </a:ext>
            </a:extLst>
          </p:cNvPr>
          <p:cNvSpPr/>
          <p:nvPr/>
        </p:nvSpPr>
        <p:spPr>
          <a:xfrm>
            <a:off x="1843667" y="5764749"/>
            <a:ext cx="1008512" cy="485333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Riklajd </a:t>
            </a:r>
            <a:r>
              <a:rPr lang="en-US" sz="1100" b="1" dirty="0" err="1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Muko</a:t>
            </a:r>
            <a:endParaRPr lang="en-US" sz="1100" b="1" dirty="0">
              <a:solidFill>
                <a:srgbClr val="F4F4F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100" b="1" dirty="0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SPOC SWE</a:t>
            </a:r>
          </a:p>
        </p:txBody>
      </p:sp>
      <p:sp>
        <p:nvSpPr>
          <p:cNvPr id="93" name="Rounded Rectangle 8">
            <a:extLst>
              <a:ext uri="{FF2B5EF4-FFF2-40B4-BE49-F238E27FC236}">
                <a16:creationId xmlns:a16="http://schemas.microsoft.com/office/drawing/2014/main" id="{D8DA935F-FCF5-4BFC-BB00-ED1DED077B29}"/>
              </a:ext>
            </a:extLst>
          </p:cNvPr>
          <p:cNvSpPr/>
          <p:nvPr/>
        </p:nvSpPr>
        <p:spPr>
          <a:xfrm>
            <a:off x="2351451" y="5212941"/>
            <a:ext cx="1056648" cy="485333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Victor Perciun</a:t>
            </a:r>
          </a:p>
          <a:p>
            <a:pPr algn="ctr"/>
            <a:r>
              <a:rPr lang="en-US" sz="1100" b="1" dirty="0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SPOC NOR</a:t>
            </a:r>
          </a:p>
        </p:txBody>
      </p:sp>
      <p:sp>
        <p:nvSpPr>
          <p:cNvPr id="94" name="Rounded Rectangle 8">
            <a:extLst>
              <a:ext uri="{FF2B5EF4-FFF2-40B4-BE49-F238E27FC236}">
                <a16:creationId xmlns:a16="http://schemas.microsoft.com/office/drawing/2014/main" id="{C908C1BF-3A74-4D9D-A337-EFBE640BAEAF}"/>
              </a:ext>
            </a:extLst>
          </p:cNvPr>
          <p:cNvSpPr/>
          <p:nvPr/>
        </p:nvSpPr>
        <p:spPr>
          <a:xfrm>
            <a:off x="7630248" y="4593757"/>
            <a:ext cx="931392" cy="485333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Cristina Brasoveanu</a:t>
            </a:r>
          </a:p>
          <a:p>
            <a:pPr algn="ctr"/>
            <a:r>
              <a:rPr lang="en-US" sz="1100" b="1" dirty="0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SPOC FIN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82EF24D-E5C6-4BEE-AA35-CC4D61A6E1AC}"/>
              </a:ext>
            </a:extLst>
          </p:cNvPr>
          <p:cNvSpPr txBox="1"/>
          <p:nvPr/>
        </p:nvSpPr>
        <p:spPr>
          <a:xfrm>
            <a:off x="4168950" y="2306464"/>
            <a:ext cx="898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UK&amp;I*</a:t>
            </a:r>
          </a:p>
        </p:txBody>
      </p:sp>
      <p:sp>
        <p:nvSpPr>
          <p:cNvPr id="116" name="Rounded Rectangle 8">
            <a:extLst>
              <a:ext uri="{FF2B5EF4-FFF2-40B4-BE49-F238E27FC236}">
                <a16:creationId xmlns:a16="http://schemas.microsoft.com/office/drawing/2014/main" id="{9ABC6D56-18B7-4BAF-ABE6-274784349659}"/>
              </a:ext>
            </a:extLst>
          </p:cNvPr>
          <p:cNvSpPr/>
          <p:nvPr/>
        </p:nvSpPr>
        <p:spPr>
          <a:xfrm>
            <a:off x="3764581" y="3593791"/>
            <a:ext cx="787671" cy="2901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Ana Pumnea</a:t>
            </a:r>
          </a:p>
        </p:txBody>
      </p:sp>
      <p:sp>
        <p:nvSpPr>
          <p:cNvPr id="117" name="Rounded Rectangle 8">
            <a:extLst>
              <a:ext uri="{FF2B5EF4-FFF2-40B4-BE49-F238E27FC236}">
                <a16:creationId xmlns:a16="http://schemas.microsoft.com/office/drawing/2014/main" id="{8DBBE286-5F0C-459F-A4B1-666CB045C687}"/>
              </a:ext>
            </a:extLst>
          </p:cNvPr>
          <p:cNvSpPr/>
          <p:nvPr/>
        </p:nvSpPr>
        <p:spPr>
          <a:xfrm>
            <a:off x="3751452" y="4303603"/>
            <a:ext cx="800800" cy="2901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Bogdan Dumitrescu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396C98C-4FA4-4C03-B6E2-BED82A7373B9}"/>
              </a:ext>
            </a:extLst>
          </p:cNvPr>
          <p:cNvSpPr txBox="1"/>
          <p:nvPr/>
        </p:nvSpPr>
        <p:spPr>
          <a:xfrm>
            <a:off x="3953936" y="5866207"/>
            <a:ext cx="122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Harlow Solid Italic" panose="04030604020F02020D02" pitchFamily="82" charset="0"/>
              </a:rPr>
              <a:t>* 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Stage 2</a:t>
            </a:r>
          </a:p>
        </p:txBody>
      </p:sp>
      <p:sp>
        <p:nvSpPr>
          <p:cNvPr id="45" name="Rounded Rectangle 8">
            <a:extLst>
              <a:ext uri="{FF2B5EF4-FFF2-40B4-BE49-F238E27FC236}">
                <a16:creationId xmlns:a16="http://schemas.microsoft.com/office/drawing/2014/main" id="{2CB1EC1F-3383-4411-9D05-670AF94958EE}"/>
              </a:ext>
            </a:extLst>
          </p:cNvPr>
          <p:cNvSpPr/>
          <p:nvPr/>
        </p:nvSpPr>
        <p:spPr>
          <a:xfrm>
            <a:off x="5551922" y="2907463"/>
            <a:ext cx="812470" cy="6347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Gianina Rizea</a:t>
            </a: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France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3521AED8-48B3-4E78-B075-4F29AE0CD544}"/>
              </a:ext>
            </a:extLst>
          </p:cNvPr>
          <p:cNvSpPr/>
          <p:nvPr/>
        </p:nvSpPr>
        <p:spPr>
          <a:xfrm>
            <a:off x="6087774" y="3718574"/>
            <a:ext cx="132172" cy="442933"/>
          </a:xfrm>
          <a:prstGeom prst="ellipse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endParaRPr lang="en-US" sz="900">
              <a:solidFill>
                <a:srgbClr val="002060"/>
              </a:solidFill>
            </a:endParaRPr>
          </a:p>
        </p:txBody>
      </p:sp>
      <p:sp>
        <p:nvSpPr>
          <p:cNvPr id="151" name="Rounded Rectangle 8">
            <a:extLst>
              <a:ext uri="{FF2B5EF4-FFF2-40B4-BE49-F238E27FC236}">
                <a16:creationId xmlns:a16="http://schemas.microsoft.com/office/drawing/2014/main" id="{9395061C-A578-4C7D-A583-CCF40F5F15AF}"/>
              </a:ext>
            </a:extLst>
          </p:cNvPr>
          <p:cNvSpPr/>
          <p:nvPr/>
        </p:nvSpPr>
        <p:spPr>
          <a:xfrm>
            <a:off x="6406471" y="2907464"/>
            <a:ext cx="787609" cy="6347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Valentin Cenusa</a:t>
            </a: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France</a:t>
            </a:r>
          </a:p>
        </p:txBody>
      </p:sp>
      <p:sp>
        <p:nvSpPr>
          <p:cNvPr id="124" name="Rounded Rectangle 8">
            <a:extLst>
              <a:ext uri="{FF2B5EF4-FFF2-40B4-BE49-F238E27FC236}">
                <a16:creationId xmlns:a16="http://schemas.microsoft.com/office/drawing/2014/main" id="{65B2244B-ED88-44E1-83FF-8BC9A7428EC0}"/>
              </a:ext>
            </a:extLst>
          </p:cNvPr>
          <p:cNvSpPr/>
          <p:nvPr/>
        </p:nvSpPr>
        <p:spPr>
          <a:xfrm>
            <a:off x="6406471" y="3606382"/>
            <a:ext cx="805140" cy="27936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Ionela Holban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3FEA5F0-A56F-4389-A36C-691E13524856}"/>
              </a:ext>
            </a:extLst>
          </p:cNvPr>
          <p:cNvSpPr txBox="1"/>
          <p:nvPr/>
        </p:nvSpPr>
        <p:spPr>
          <a:xfrm>
            <a:off x="5948263" y="2294785"/>
            <a:ext cx="898921" cy="54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France</a:t>
            </a:r>
          </a:p>
        </p:txBody>
      </p:sp>
      <p:sp>
        <p:nvSpPr>
          <p:cNvPr id="130" name="Rounded Rectangle 8">
            <a:extLst>
              <a:ext uri="{FF2B5EF4-FFF2-40B4-BE49-F238E27FC236}">
                <a16:creationId xmlns:a16="http://schemas.microsoft.com/office/drawing/2014/main" id="{6E6D1973-9284-4D8D-B19D-AF619FB155B4}"/>
              </a:ext>
            </a:extLst>
          </p:cNvPr>
          <p:cNvSpPr/>
          <p:nvPr/>
        </p:nvSpPr>
        <p:spPr>
          <a:xfrm>
            <a:off x="5744452" y="5212941"/>
            <a:ext cx="1254322" cy="529392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Cristian Enache</a:t>
            </a:r>
          </a:p>
          <a:p>
            <a:pPr algn="ctr"/>
            <a:r>
              <a:rPr lang="en-US" sz="1100" b="1" dirty="0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Corp Fin Analyst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94BC9CF-CDF5-4EDF-B7FA-34DB726EE5EF}"/>
              </a:ext>
            </a:extLst>
          </p:cNvPr>
          <p:cNvSpPr txBox="1"/>
          <p:nvPr/>
        </p:nvSpPr>
        <p:spPr>
          <a:xfrm>
            <a:off x="7628763" y="2309099"/>
            <a:ext cx="1000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NL &amp; FI</a:t>
            </a:r>
          </a:p>
        </p:txBody>
      </p:sp>
      <p:sp>
        <p:nvSpPr>
          <p:cNvPr id="133" name="Rounded Rectangle 8">
            <a:extLst>
              <a:ext uri="{FF2B5EF4-FFF2-40B4-BE49-F238E27FC236}">
                <a16:creationId xmlns:a16="http://schemas.microsoft.com/office/drawing/2014/main" id="{41381500-D838-4A00-AC05-4B791FCA8093}"/>
              </a:ext>
            </a:extLst>
          </p:cNvPr>
          <p:cNvSpPr/>
          <p:nvPr/>
        </p:nvSpPr>
        <p:spPr>
          <a:xfrm>
            <a:off x="7719796" y="3588171"/>
            <a:ext cx="823305" cy="2901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Andrei Stanciu</a:t>
            </a:r>
          </a:p>
        </p:txBody>
      </p:sp>
      <p:sp>
        <p:nvSpPr>
          <p:cNvPr id="134" name="Rounded Rectangle 8">
            <a:extLst>
              <a:ext uri="{FF2B5EF4-FFF2-40B4-BE49-F238E27FC236}">
                <a16:creationId xmlns:a16="http://schemas.microsoft.com/office/drawing/2014/main" id="{18B22704-EA69-4BAF-B01A-F086076FA234}"/>
              </a:ext>
            </a:extLst>
          </p:cNvPr>
          <p:cNvSpPr/>
          <p:nvPr/>
        </p:nvSpPr>
        <p:spPr>
          <a:xfrm>
            <a:off x="7628763" y="5151364"/>
            <a:ext cx="934363" cy="485334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Mihail Boscanean</a:t>
            </a:r>
          </a:p>
          <a:p>
            <a:pPr algn="ctr"/>
            <a:r>
              <a:rPr lang="en-US" sz="1100" b="1" dirty="0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SPOC NL</a:t>
            </a:r>
          </a:p>
        </p:txBody>
      </p:sp>
      <p:sp>
        <p:nvSpPr>
          <p:cNvPr id="135" name="Rounded Rectangle 8">
            <a:extLst>
              <a:ext uri="{FF2B5EF4-FFF2-40B4-BE49-F238E27FC236}">
                <a16:creationId xmlns:a16="http://schemas.microsoft.com/office/drawing/2014/main" id="{13424407-26E0-4A90-8A6C-0553E06E5F1A}"/>
              </a:ext>
            </a:extLst>
          </p:cNvPr>
          <p:cNvSpPr/>
          <p:nvPr/>
        </p:nvSpPr>
        <p:spPr>
          <a:xfrm>
            <a:off x="7628763" y="5708972"/>
            <a:ext cx="934363" cy="480955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Andreea </a:t>
            </a:r>
            <a:r>
              <a:rPr lang="en-US" sz="1100" b="1" dirty="0" err="1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Pruna</a:t>
            </a:r>
            <a:endParaRPr lang="en-US" sz="1100" b="1" dirty="0">
              <a:solidFill>
                <a:srgbClr val="F4F4F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100" b="1" dirty="0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Corp Fin NL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9E5E554-758C-4230-B9D5-2745C8BF46ED}"/>
              </a:ext>
            </a:extLst>
          </p:cNvPr>
          <p:cNvSpPr txBox="1"/>
          <p:nvPr/>
        </p:nvSpPr>
        <p:spPr>
          <a:xfrm>
            <a:off x="9343526" y="2306464"/>
            <a:ext cx="1000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BeLux</a:t>
            </a:r>
          </a:p>
        </p:txBody>
      </p:sp>
      <p:sp>
        <p:nvSpPr>
          <p:cNvPr id="139" name="Rounded Rectangle 8">
            <a:extLst>
              <a:ext uri="{FF2B5EF4-FFF2-40B4-BE49-F238E27FC236}">
                <a16:creationId xmlns:a16="http://schemas.microsoft.com/office/drawing/2014/main" id="{31EC0687-424F-4D3D-8A0B-AFD06CE420C2}"/>
              </a:ext>
            </a:extLst>
          </p:cNvPr>
          <p:cNvSpPr/>
          <p:nvPr/>
        </p:nvSpPr>
        <p:spPr>
          <a:xfrm>
            <a:off x="9432124" y="3562864"/>
            <a:ext cx="823305" cy="2901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Madalina Balaceanu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A2E845A-3DBA-465C-9223-33F4EED32CDD}"/>
              </a:ext>
            </a:extLst>
          </p:cNvPr>
          <p:cNvSpPr txBox="1"/>
          <p:nvPr/>
        </p:nvSpPr>
        <p:spPr>
          <a:xfrm>
            <a:off x="10855615" y="2306464"/>
            <a:ext cx="1000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NWEA</a:t>
            </a:r>
          </a:p>
        </p:txBody>
      </p:sp>
      <p:sp>
        <p:nvSpPr>
          <p:cNvPr id="56" name="Rounded Rectangle 8">
            <a:extLst>
              <a:ext uri="{FF2B5EF4-FFF2-40B4-BE49-F238E27FC236}">
                <a16:creationId xmlns:a16="http://schemas.microsoft.com/office/drawing/2014/main" id="{B43A8340-A616-4440-BA22-8ABCD8738779}"/>
              </a:ext>
            </a:extLst>
          </p:cNvPr>
          <p:cNvSpPr/>
          <p:nvPr/>
        </p:nvSpPr>
        <p:spPr>
          <a:xfrm>
            <a:off x="10726270" y="5361721"/>
            <a:ext cx="1306031" cy="50448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Vasile</a:t>
            </a:r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Vlad Gaspar</a:t>
            </a:r>
          </a:p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BeLux &amp; France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20750C5-204C-4860-A98E-711B9EC7DC1D}"/>
              </a:ext>
            </a:extLst>
          </p:cNvPr>
          <p:cNvCxnSpPr>
            <a:cxnSpLocks/>
          </p:cNvCxnSpPr>
          <p:nvPr/>
        </p:nvCxnSpPr>
        <p:spPr>
          <a:xfrm>
            <a:off x="335883" y="3201643"/>
            <a:ext cx="498088" cy="0"/>
          </a:xfrm>
          <a:prstGeom prst="straightConnector1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4DB7F6B-169D-4680-86BF-59339E233F04}"/>
              </a:ext>
            </a:extLst>
          </p:cNvPr>
          <p:cNvCxnSpPr>
            <a:cxnSpLocks/>
          </p:cNvCxnSpPr>
          <p:nvPr/>
        </p:nvCxnSpPr>
        <p:spPr>
          <a:xfrm>
            <a:off x="322480" y="3919365"/>
            <a:ext cx="498088" cy="0"/>
          </a:xfrm>
          <a:prstGeom prst="straightConnector1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B89ADFD-9607-4C2A-B97A-A9EAEC89FBFF}"/>
              </a:ext>
            </a:extLst>
          </p:cNvPr>
          <p:cNvCxnSpPr>
            <a:cxnSpLocks/>
          </p:cNvCxnSpPr>
          <p:nvPr/>
        </p:nvCxnSpPr>
        <p:spPr>
          <a:xfrm>
            <a:off x="309077" y="4406572"/>
            <a:ext cx="524894" cy="0"/>
          </a:xfrm>
          <a:prstGeom prst="straightConnector1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">
            <a:extLst>
              <a:ext uri="{FF2B5EF4-FFF2-40B4-BE49-F238E27FC236}">
                <a16:creationId xmlns:a16="http://schemas.microsoft.com/office/drawing/2014/main" id="{7D59803E-C21E-4441-A760-B5273FB1B870}"/>
              </a:ext>
            </a:extLst>
          </p:cNvPr>
          <p:cNvSpPr/>
          <p:nvPr/>
        </p:nvSpPr>
        <p:spPr>
          <a:xfrm>
            <a:off x="992815" y="4678420"/>
            <a:ext cx="823305" cy="2901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TBC</a:t>
            </a:r>
          </a:p>
        </p:txBody>
      </p:sp>
      <p:sp>
        <p:nvSpPr>
          <p:cNvPr id="63" name="Rounded Rectangle 8">
            <a:extLst>
              <a:ext uri="{FF2B5EF4-FFF2-40B4-BE49-F238E27FC236}">
                <a16:creationId xmlns:a16="http://schemas.microsoft.com/office/drawing/2014/main" id="{38CEE06D-703F-457C-854E-99CC00F18B45}"/>
              </a:ext>
            </a:extLst>
          </p:cNvPr>
          <p:cNvSpPr/>
          <p:nvPr/>
        </p:nvSpPr>
        <p:spPr>
          <a:xfrm>
            <a:off x="9432124" y="3928875"/>
            <a:ext cx="823305" cy="2901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Irina Pavlovschi</a:t>
            </a:r>
          </a:p>
        </p:txBody>
      </p:sp>
      <p:sp>
        <p:nvSpPr>
          <p:cNvPr id="64" name="Rounded Rectangle 8">
            <a:extLst>
              <a:ext uri="{FF2B5EF4-FFF2-40B4-BE49-F238E27FC236}">
                <a16:creationId xmlns:a16="http://schemas.microsoft.com/office/drawing/2014/main" id="{C075268E-B241-4112-8CDB-B13CB6B677B8}"/>
              </a:ext>
            </a:extLst>
          </p:cNvPr>
          <p:cNvSpPr/>
          <p:nvPr/>
        </p:nvSpPr>
        <p:spPr>
          <a:xfrm>
            <a:off x="172911" y="995324"/>
            <a:ext cx="661060" cy="30368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Hope</a:t>
            </a:r>
          </a:p>
        </p:txBody>
      </p:sp>
      <p:sp>
        <p:nvSpPr>
          <p:cNvPr id="65" name="Rounded Rectangle 8">
            <a:extLst>
              <a:ext uri="{FF2B5EF4-FFF2-40B4-BE49-F238E27FC236}">
                <a16:creationId xmlns:a16="http://schemas.microsoft.com/office/drawing/2014/main" id="{4E7E6B72-680C-4F4F-B2E7-60BAF22D0499}"/>
              </a:ext>
            </a:extLst>
          </p:cNvPr>
          <p:cNvSpPr/>
          <p:nvPr/>
        </p:nvSpPr>
        <p:spPr>
          <a:xfrm>
            <a:off x="3751357" y="3947233"/>
            <a:ext cx="787671" cy="2901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TBC</a:t>
            </a:r>
          </a:p>
        </p:txBody>
      </p:sp>
      <p:sp>
        <p:nvSpPr>
          <p:cNvPr id="66" name="Rounded Rectangle 8">
            <a:extLst>
              <a:ext uri="{FF2B5EF4-FFF2-40B4-BE49-F238E27FC236}">
                <a16:creationId xmlns:a16="http://schemas.microsoft.com/office/drawing/2014/main" id="{9CD98FA5-0FDA-42BE-A689-E673B0EAE2DB}"/>
              </a:ext>
            </a:extLst>
          </p:cNvPr>
          <p:cNvSpPr/>
          <p:nvPr/>
        </p:nvSpPr>
        <p:spPr>
          <a:xfrm>
            <a:off x="3751357" y="4657045"/>
            <a:ext cx="800800" cy="2901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Emiliana Rotaru</a:t>
            </a:r>
          </a:p>
        </p:txBody>
      </p:sp>
      <p:sp>
        <p:nvSpPr>
          <p:cNvPr id="67" name="Rounded Rectangle 8">
            <a:extLst>
              <a:ext uri="{FF2B5EF4-FFF2-40B4-BE49-F238E27FC236}">
                <a16:creationId xmlns:a16="http://schemas.microsoft.com/office/drawing/2014/main" id="{FD916FA3-1FE4-4BDD-A7FB-FE40587A32EB}"/>
              </a:ext>
            </a:extLst>
          </p:cNvPr>
          <p:cNvSpPr/>
          <p:nvPr/>
        </p:nvSpPr>
        <p:spPr>
          <a:xfrm>
            <a:off x="892535" y="993766"/>
            <a:ext cx="661060" cy="30368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Gabo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FFAF031-A4D0-455F-B4C2-2C8373D8CA02}"/>
              </a:ext>
            </a:extLst>
          </p:cNvPr>
          <p:cNvCxnSpPr>
            <a:cxnSpLocks/>
          </p:cNvCxnSpPr>
          <p:nvPr/>
        </p:nvCxnSpPr>
        <p:spPr>
          <a:xfrm>
            <a:off x="0" y="5591411"/>
            <a:ext cx="860777" cy="0"/>
          </a:xfrm>
          <a:prstGeom prst="straightConnector1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8265F09C-A192-45C5-95A9-FD00E3B44333}"/>
              </a:ext>
            </a:extLst>
          </p:cNvPr>
          <p:cNvSpPr txBox="1"/>
          <p:nvPr/>
        </p:nvSpPr>
        <p:spPr>
          <a:xfrm>
            <a:off x="-64406" y="5665646"/>
            <a:ext cx="1509226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NWEA Corporate </a:t>
            </a:r>
          </a:p>
          <a:p>
            <a:r>
              <a:rPr lang="en-US" sz="900" dirty="0">
                <a:solidFill>
                  <a:srgbClr val="002060"/>
                </a:solidFill>
              </a:rPr>
              <a:t>Finance &amp; </a:t>
            </a:r>
            <a:r>
              <a:rPr lang="en-US" sz="900" dirty="0" err="1">
                <a:solidFill>
                  <a:srgbClr val="002060"/>
                </a:solidFill>
              </a:rPr>
              <a:t>HoF</a:t>
            </a:r>
            <a:endParaRPr lang="en-US" sz="900" dirty="0">
              <a:solidFill>
                <a:srgbClr val="002060"/>
              </a:solidFill>
            </a:endParaRPr>
          </a:p>
        </p:txBody>
      </p:sp>
      <p:sp>
        <p:nvSpPr>
          <p:cNvPr id="76" name="Rounded Rectangle 8">
            <a:extLst>
              <a:ext uri="{FF2B5EF4-FFF2-40B4-BE49-F238E27FC236}">
                <a16:creationId xmlns:a16="http://schemas.microsoft.com/office/drawing/2014/main" id="{3C0A077D-A9ED-426C-A2FD-C412E88BFDCA}"/>
              </a:ext>
            </a:extLst>
          </p:cNvPr>
          <p:cNvSpPr/>
          <p:nvPr/>
        </p:nvSpPr>
        <p:spPr>
          <a:xfrm>
            <a:off x="10663717" y="1329021"/>
            <a:ext cx="1192398" cy="63742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NWEA GGP Isabel Yue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45BF87-BA8D-4B67-89C4-6557B8B9FB2E}"/>
              </a:ext>
            </a:extLst>
          </p:cNvPr>
          <p:cNvSpPr txBox="1"/>
          <p:nvPr/>
        </p:nvSpPr>
        <p:spPr>
          <a:xfrm>
            <a:off x="4168950" y="14383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80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1"/>
          <p:cNvSpPr txBox="1">
            <a:spLocks/>
          </p:cNvSpPr>
          <p:nvPr/>
        </p:nvSpPr>
        <p:spPr>
          <a:xfrm>
            <a:off x="1023532" y="559786"/>
            <a:ext cx="9779000" cy="5865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en-US" sz="2400" kern="0" smtClean="0">
                <a:solidFill>
                  <a:srgbClr val="DD2067"/>
                </a:solidFill>
                <a:latin typeface="+mj-lt"/>
                <a:ea typeface="+mj-ea"/>
                <a:cs typeface="Arial" pitchFamily="-109" charset="0"/>
                <a:sym typeface="Calibri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>
              <a:defRPr/>
            </a:pPr>
            <a:endParaRPr lang="en-US" sz="3200" b="1" spc="-151" dirty="0">
              <a:solidFill>
                <a:schemeClr val="bg1"/>
              </a:solidFill>
              <a:latin typeface="Calibri" panose="020F0502020204030204"/>
            </a:endParaRPr>
          </a:p>
          <a:p>
            <a:pPr>
              <a:defRPr/>
            </a:pPr>
            <a:r>
              <a:rPr lang="en-US" sz="3200" b="1" spc="-151" dirty="0">
                <a:solidFill>
                  <a:schemeClr val="bg1"/>
                </a:solidFill>
                <a:latin typeface="Calibri" panose="020F0502020204030204"/>
              </a:rPr>
              <a:t>NWEA EMs</a:t>
            </a:r>
          </a:p>
          <a:p>
            <a:pPr>
              <a:defRPr/>
            </a:pPr>
            <a:br>
              <a:rPr lang="en-US" sz="3200" b="1" spc="-151" dirty="0">
                <a:solidFill>
                  <a:schemeClr val="bg1"/>
                </a:solidFill>
                <a:latin typeface="Calibri" panose="020F0502020204030204"/>
              </a:rPr>
            </a:br>
            <a:endParaRPr lang="en-US" sz="3200" b="1" spc="-151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10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550BC7-7D90-49D1-9B51-C16C704E94F3}" type="slidenum">
              <a:rPr lang="en-US" smtClean="0"/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A98F3FC-A505-4414-87AF-F50C70826B27}"/>
              </a:ext>
            </a:extLst>
          </p:cNvPr>
          <p:cNvGrpSpPr/>
          <p:nvPr/>
        </p:nvGrpSpPr>
        <p:grpSpPr>
          <a:xfrm>
            <a:off x="5087259" y="882243"/>
            <a:ext cx="2017487" cy="45720"/>
            <a:chOff x="5087258" y="882243"/>
            <a:chExt cx="2017487" cy="457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BD92631-F870-4EC4-938C-428B3E330ECB}"/>
                </a:ext>
              </a:extLst>
            </p:cNvPr>
            <p:cNvSpPr/>
            <p:nvPr/>
          </p:nvSpPr>
          <p:spPr>
            <a:xfrm>
              <a:off x="5087259" y="882244"/>
              <a:ext cx="2017486" cy="45719"/>
            </a:xfrm>
            <a:prstGeom prst="rect">
              <a:avLst/>
            </a:prstGeom>
            <a:solidFill>
              <a:srgbClr val="F6B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22319C8-DF6C-469D-91E9-24FAABB95AD4}"/>
                </a:ext>
              </a:extLst>
            </p:cNvPr>
            <p:cNvSpPr/>
            <p:nvPr/>
          </p:nvSpPr>
          <p:spPr>
            <a:xfrm>
              <a:off x="5087258" y="882243"/>
              <a:ext cx="1039699" cy="45719"/>
            </a:xfrm>
            <a:prstGeom prst="rect">
              <a:avLst/>
            </a:prstGeom>
            <a:solidFill>
              <a:srgbClr val="002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64F6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D4B5B6E-7EDB-491F-952A-07E4B8232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1876425"/>
            <a:ext cx="113252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8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9" name="Rectangle 70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72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5" name="Group 74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76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BED6889B-D511-4CF7-99A2-DDFE7511A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45" y="1732007"/>
            <a:ext cx="5586942" cy="2849339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6103E7C0-0A2D-4F46-9959-4CC6EFB27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279" y="51889"/>
            <a:ext cx="5586942" cy="236048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C7FC129-9C6B-4DEC-A253-08C2B44CA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01" y="51889"/>
            <a:ext cx="5164500" cy="1680118"/>
          </a:xfrm>
          <a:prstGeom prst="rect">
            <a:avLst/>
          </a:prstGeom>
        </p:spPr>
      </p:pic>
      <p:pic>
        <p:nvPicPr>
          <p:cNvPr id="96" name="Picture 2">
            <a:extLst>
              <a:ext uri="{FF2B5EF4-FFF2-40B4-BE49-F238E27FC236}">
                <a16:creationId xmlns:a16="http://schemas.microsoft.com/office/drawing/2014/main" id="{8F72F2FC-072A-415C-AA44-8BE555C0A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7416" y="4692396"/>
            <a:ext cx="11079164" cy="205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00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animBg="1"/>
      <p:bldP spid="1033" grpId="0" animBg="1"/>
      <p:bldP spid="9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F6B6B94-9BD0-43D6-B64D-A44953880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534" y="787305"/>
            <a:ext cx="4981256" cy="494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92936-FC86-460F-9CFF-52FD9191A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74" y="538930"/>
            <a:ext cx="10031306" cy="495544"/>
          </a:xfrm>
        </p:spPr>
        <p:txBody>
          <a:bodyPr/>
          <a:lstStyle/>
          <a:p>
            <a:r>
              <a:rPr lang="en-GB" dirty="0"/>
              <a:t>What does this mean for the entity structure/ </a:t>
            </a:r>
            <a:br>
              <a:rPr lang="en-GB" dirty="0"/>
            </a:br>
            <a:r>
              <a:rPr lang="en-GB" dirty="0"/>
              <a:t>supply chain for NC</a:t>
            </a:r>
          </a:p>
        </p:txBody>
      </p:sp>
      <p:sp>
        <p:nvSpPr>
          <p:cNvPr id="4" name="TextBox 39">
            <a:extLst>
              <a:ext uri="{FF2B5EF4-FFF2-40B4-BE49-F238E27FC236}">
                <a16:creationId xmlns:a16="http://schemas.microsoft.com/office/drawing/2014/main" id="{769DBAED-EED4-48FA-94C7-827EE08BCF10}"/>
              </a:ext>
            </a:extLst>
          </p:cNvPr>
          <p:cNvSpPr txBox="1"/>
          <p:nvPr/>
        </p:nvSpPr>
        <p:spPr>
          <a:xfrm>
            <a:off x="9972492" y="1459034"/>
            <a:ext cx="1267625" cy="473402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wrap="square" lIns="36000" tIns="36000" rIns="36000" bIns="3600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Consumers</a:t>
            </a:r>
          </a:p>
        </p:txBody>
      </p:sp>
      <p:sp>
        <p:nvSpPr>
          <p:cNvPr id="5" name="TextBox 40">
            <a:extLst>
              <a:ext uri="{FF2B5EF4-FFF2-40B4-BE49-F238E27FC236}">
                <a16:creationId xmlns:a16="http://schemas.microsoft.com/office/drawing/2014/main" id="{3BA4EE5E-44DC-4B83-88F6-80B0E8E50F8E}"/>
              </a:ext>
            </a:extLst>
          </p:cNvPr>
          <p:cNvSpPr txBox="1"/>
          <p:nvPr/>
        </p:nvSpPr>
        <p:spPr>
          <a:xfrm>
            <a:off x="3362725" y="1912019"/>
            <a:ext cx="1080000" cy="956152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</p:spPr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NVT</a:t>
            </a: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21BD6299-572B-4C1E-A4D2-D9FACAEC2FB6}"/>
              </a:ext>
            </a:extLst>
          </p:cNvPr>
          <p:cNvSpPr txBox="1"/>
          <p:nvPr/>
        </p:nvSpPr>
        <p:spPr>
          <a:xfrm>
            <a:off x="6170925" y="2197076"/>
            <a:ext cx="1080000" cy="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36000" tIns="36000" rIns="36000" bIns="3600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BAT UK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49FD52-F57E-4479-BD6E-123774E4C861}"/>
              </a:ext>
            </a:extLst>
          </p:cNvPr>
          <p:cNvCxnSpPr>
            <a:cxnSpLocks/>
          </p:cNvCxnSpPr>
          <p:nvPr/>
        </p:nvCxnSpPr>
        <p:spPr>
          <a:xfrm flipV="1">
            <a:off x="1806679" y="2424300"/>
            <a:ext cx="1475439" cy="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2B838B-28A2-4556-B5AA-337AD30D690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442725" y="2377076"/>
            <a:ext cx="1728200" cy="13019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44">
            <a:extLst>
              <a:ext uri="{FF2B5EF4-FFF2-40B4-BE49-F238E27FC236}">
                <a16:creationId xmlns:a16="http://schemas.microsoft.com/office/drawing/2014/main" id="{0AFD0D83-1C54-40CE-894D-18D3FB9DD69D}"/>
              </a:ext>
            </a:extLst>
          </p:cNvPr>
          <p:cNvSpPr txBox="1"/>
          <p:nvPr/>
        </p:nvSpPr>
        <p:spPr>
          <a:xfrm>
            <a:off x="8016094" y="2197076"/>
            <a:ext cx="1080000" cy="360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wrap="square" lIns="36000" tIns="36000" rIns="36000" bIns="36000" rtlCol="0" anchor="ctr">
            <a:normAutofit fontScale="925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 Accounts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6D75E2-58BE-436B-9FA1-592A1D3D999D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7250925" y="2377076"/>
            <a:ext cx="76516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D6951A-F54B-4AC4-9A0C-A4FB30F8B48A}"/>
              </a:ext>
            </a:extLst>
          </p:cNvPr>
          <p:cNvCxnSpPr>
            <a:stCxn id="9" idx="3"/>
          </p:cNvCxnSpPr>
          <p:nvPr/>
        </p:nvCxnSpPr>
        <p:spPr>
          <a:xfrm>
            <a:off x="9096094" y="2377076"/>
            <a:ext cx="74736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49">
            <a:extLst>
              <a:ext uri="{FF2B5EF4-FFF2-40B4-BE49-F238E27FC236}">
                <a16:creationId xmlns:a16="http://schemas.microsoft.com/office/drawing/2014/main" id="{79A9FC2F-E062-4F01-B23F-99F5C4CC5FB0}"/>
              </a:ext>
            </a:extLst>
          </p:cNvPr>
          <p:cNvSpPr txBox="1"/>
          <p:nvPr/>
        </p:nvSpPr>
        <p:spPr>
          <a:xfrm>
            <a:off x="6189000" y="4468036"/>
            <a:ext cx="1040392" cy="7107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NRL</a:t>
            </a:r>
          </a:p>
        </p:txBody>
      </p:sp>
      <p:cxnSp>
        <p:nvCxnSpPr>
          <p:cNvPr id="15" name="Elbow Connector 168">
            <a:extLst>
              <a:ext uri="{FF2B5EF4-FFF2-40B4-BE49-F238E27FC236}">
                <a16:creationId xmlns:a16="http://schemas.microsoft.com/office/drawing/2014/main" id="{BC157E0D-97BF-4946-962A-D11EC9C8D38B}"/>
              </a:ext>
            </a:extLst>
          </p:cNvPr>
          <p:cNvCxnSpPr>
            <a:cxnSpLocks/>
            <a:stCxn id="12" idx="2"/>
          </p:cNvCxnSpPr>
          <p:nvPr/>
        </p:nvCxnSpPr>
        <p:spPr>
          <a:xfrm rot="16200000" flipH="1">
            <a:off x="7855685" y="4032320"/>
            <a:ext cx="853110" cy="314608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3">
            <a:extLst>
              <a:ext uri="{FF2B5EF4-FFF2-40B4-BE49-F238E27FC236}">
                <a16:creationId xmlns:a16="http://schemas.microsoft.com/office/drawing/2014/main" id="{DFEE7789-0E22-4235-8755-0E93AE419EEF}"/>
              </a:ext>
            </a:extLst>
          </p:cNvPr>
          <p:cNvSpPr txBox="1"/>
          <p:nvPr/>
        </p:nvSpPr>
        <p:spPr>
          <a:xfrm>
            <a:off x="8015974" y="4485322"/>
            <a:ext cx="1108198" cy="652259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wrap="square" lIns="36000" tIns="36000" rIns="36000" bIns="3600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1" dirty="0">
                <a:solidFill>
                  <a:schemeClr val="tx2"/>
                </a:solidFill>
                <a:latin typeface="Arial"/>
              </a:rPr>
              <a:t>Vype </a:t>
            </a: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Stores &amp; Trade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805247-FB49-4D43-AA54-A50B783D6C27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7229392" y="4811452"/>
            <a:ext cx="786582" cy="119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731F2B-B9C1-4295-A553-16F9D1EBD82C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124172" y="4811452"/>
            <a:ext cx="719164" cy="82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58">
            <a:extLst>
              <a:ext uri="{FF2B5EF4-FFF2-40B4-BE49-F238E27FC236}">
                <a16:creationId xmlns:a16="http://schemas.microsoft.com/office/drawing/2014/main" id="{D939EE2E-D6F3-408B-8B67-3B7D7D3EFF8C}"/>
              </a:ext>
            </a:extLst>
          </p:cNvPr>
          <p:cNvSpPr txBox="1"/>
          <p:nvPr/>
        </p:nvSpPr>
        <p:spPr>
          <a:xfrm>
            <a:off x="5639309" y="2743347"/>
            <a:ext cx="109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none" spc="0" normalizeH="0" baseline="0">
                <a:ln>
                  <a:noFill/>
                </a:ln>
                <a:solidFill>
                  <a:srgbClr val="002277"/>
                </a:solidFill>
                <a:effectLst/>
                <a:uLnTx/>
                <a:uFillTx/>
                <a:latin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10m, Cirro</a:t>
            </a:r>
          </a:p>
          <a:p>
            <a:r>
              <a:rPr lang="en-GB" dirty="0"/>
              <a:t>(internal sales)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63E76C-C9EF-4AB1-9BB5-57A4C368D6B1}"/>
              </a:ext>
            </a:extLst>
          </p:cNvPr>
          <p:cNvCxnSpPr>
            <a:cxnSpLocks/>
          </p:cNvCxnSpPr>
          <p:nvPr/>
        </p:nvCxnSpPr>
        <p:spPr>
          <a:xfrm flipV="1">
            <a:off x="6679535" y="2543979"/>
            <a:ext cx="0" cy="1821062"/>
          </a:xfrm>
          <a:prstGeom prst="straightConnector1">
            <a:avLst/>
          </a:prstGeom>
          <a:ln>
            <a:solidFill>
              <a:schemeClr val="tx2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61">
            <a:extLst>
              <a:ext uri="{FF2B5EF4-FFF2-40B4-BE49-F238E27FC236}">
                <a16:creationId xmlns:a16="http://schemas.microsoft.com/office/drawing/2014/main" id="{EC1716A1-AB10-43A6-A8E4-40AE45CA49CE}"/>
              </a:ext>
            </a:extLst>
          </p:cNvPr>
          <p:cNvSpPr txBox="1"/>
          <p:nvPr/>
        </p:nvSpPr>
        <p:spPr>
          <a:xfrm>
            <a:off x="726679" y="1469166"/>
            <a:ext cx="1080000" cy="45627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lIns="36000" tIns="36000" rIns="36000" bIns="3600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Suppliers</a:t>
            </a:r>
          </a:p>
        </p:txBody>
      </p:sp>
      <p:cxnSp>
        <p:nvCxnSpPr>
          <p:cNvPr id="25" name="Elbow Connector 168">
            <a:extLst>
              <a:ext uri="{FF2B5EF4-FFF2-40B4-BE49-F238E27FC236}">
                <a16:creationId xmlns:a16="http://schemas.microsoft.com/office/drawing/2014/main" id="{B51B0AFA-7B06-4BD2-ABCC-400E8F507695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8026315" y="382256"/>
            <a:ext cx="499430" cy="3130211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3">
            <a:extLst>
              <a:ext uri="{FF2B5EF4-FFF2-40B4-BE49-F238E27FC236}">
                <a16:creationId xmlns:a16="http://schemas.microsoft.com/office/drawing/2014/main" id="{5554477C-7169-4617-ADD8-4B8436837FED}"/>
              </a:ext>
            </a:extLst>
          </p:cNvPr>
          <p:cNvSpPr txBox="1"/>
          <p:nvPr/>
        </p:nvSpPr>
        <p:spPr>
          <a:xfrm>
            <a:off x="7937949" y="1491484"/>
            <a:ext cx="1317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GoVype.com</a:t>
            </a:r>
          </a:p>
        </p:txBody>
      </p:sp>
      <p:sp>
        <p:nvSpPr>
          <p:cNvPr id="27" name="TextBox 64">
            <a:extLst>
              <a:ext uri="{FF2B5EF4-FFF2-40B4-BE49-F238E27FC236}">
                <a16:creationId xmlns:a16="http://schemas.microsoft.com/office/drawing/2014/main" id="{E38FB502-2EEB-43A6-A103-08519B503506}"/>
              </a:ext>
            </a:extLst>
          </p:cNvPr>
          <p:cNvSpPr txBox="1"/>
          <p:nvPr/>
        </p:nvSpPr>
        <p:spPr>
          <a:xfrm>
            <a:off x="5178434" y="3565322"/>
            <a:ext cx="1080000" cy="36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36000" tIns="36000" rIns="36000" bIns="36000" rtlCol="0" anchor="ctr">
            <a:noAutofit/>
          </a:bodyPr>
          <a:lstStyle>
            <a:defPPr>
              <a:defRPr lang="ru-RU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10M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17985FC-6D70-43E9-AE4A-3F1320A3CA99}"/>
              </a:ext>
            </a:extLst>
          </p:cNvPr>
          <p:cNvCxnSpPr>
            <a:cxnSpLocks/>
            <a:stCxn id="27" idx="0"/>
            <a:endCxn id="6" idx="1"/>
          </p:cNvCxnSpPr>
          <p:nvPr/>
        </p:nvCxnSpPr>
        <p:spPr>
          <a:xfrm rot="5400000" flipH="1" flipV="1">
            <a:off x="5350556" y="2744954"/>
            <a:ext cx="1188246" cy="452491"/>
          </a:xfrm>
          <a:prstGeom prst="bentConnector2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C5A197D-F49E-4EFD-9C79-4279D7F3985E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 flipV="1">
            <a:off x="1806679" y="3745322"/>
            <a:ext cx="3371755" cy="521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168">
            <a:extLst>
              <a:ext uri="{FF2B5EF4-FFF2-40B4-BE49-F238E27FC236}">
                <a16:creationId xmlns:a16="http://schemas.microsoft.com/office/drawing/2014/main" id="{A53F0968-4F90-4ADA-B2E4-B815B1420A7C}"/>
              </a:ext>
            </a:extLst>
          </p:cNvPr>
          <p:cNvCxnSpPr>
            <a:cxnSpLocks/>
            <a:stCxn id="12" idx="2"/>
          </p:cNvCxnSpPr>
          <p:nvPr/>
        </p:nvCxnSpPr>
        <p:spPr>
          <a:xfrm rot="16200000" flipH="1">
            <a:off x="8107169" y="3780836"/>
            <a:ext cx="343932" cy="313987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72">
            <a:extLst>
              <a:ext uri="{FF2B5EF4-FFF2-40B4-BE49-F238E27FC236}">
                <a16:creationId xmlns:a16="http://schemas.microsoft.com/office/drawing/2014/main" id="{758FBFFA-BC0D-4C54-995C-76DC588B588D}"/>
              </a:ext>
            </a:extLst>
          </p:cNvPr>
          <p:cNvSpPr txBox="1"/>
          <p:nvPr/>
        </p:nvSpPr>
        <p:spPr>
          <a:xfrm>
            <a:off x="6647608" y="3213526"/>
            <a:ext cx="1068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00227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Vype, 10m,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00227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Cirro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227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0"/>
            <a:r>
              <a:rPr lang="en-GB" sz="900" b="1" dirty="0">
                <a:solidFill>
                  <a:srgbClr val="002277"/>
                </a:solidFill>
                <a:latin typeface="Arial"/>
              </a:rPr>
              <a:t>(internal sales)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227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227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TextBox 73">
            <a:extLst>
              <a:ext uri="{FF2B5EF4-FFF2-40B4-BE49-F238E27FC236}">
                <a16:creationId xmlns:a16="http://schemas.microsoft.com/office/drawing/2014/main" id="{D8236D0A-5235-49B3-BAD2-575CEF8B55ED}"/>
              </a:ext>
            </a:extLst>
          </p:cNvPr>
          <p:cNvSpPr txBox="1"/>
          <p:nvPr/>
        </p:nvSpPr>
        <p:spPr>
          <a:xfrm>
            <a:off x="7417008" y="5274259"/>
            <a:ext cx="796954" cy="5514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TENM</a:t>
            </a:r>
          </a:p>
        </p:txBody>
      </p:sp>
      <p:pic>
        <p:nvPicPr>
          <p:cNvPr id="37" name="Picture 2" descr="Vype Logo Vector (.EPS) Free Download">
            <a:extLst>
              <a:ext uri="{FF2B5EF4-FFF2-40B4-BE49-F238E27FC236}">
                <a16:creationId xmlns:a16="http://schemas.microsoft.com/office/drawing/2014/main" id="{B2029959-5173-4319-BCCD-36C5D64E0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749" y="1760860"/>
            <a:ext cx="605428" cy="54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Logo&#10;&#10;Description automatically generated">
            <a:extLst>
              <a:ext uri="{FF2B5EF4-FFF2-40B4-BE49-F238E27FC236}">
                <a16:creationId xmlns:a16="http://schemas.microsoft.com/office/drawing/2014/main" id="{0520FE2C-5470-4859-B616-20A21717C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97" y="2932891"/>
            <a:ext cx="634981" cy="36511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66D0F1C-C771-4AEF-BE06-6BCF2FC61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9871" y="2887688"/>
            <a:ext cx="659947" cy="4555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69B99B9-4C3E-4AA2-AB4A-7420AEEF2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749" y="4212535"/>
            <a:ext cx="874031" cy="545574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5E32A51-3FB9-43B8-8DA5-88AFBA6023C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806427" y="4823423"/>
            <a:ext cx="43825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0814BF65-8281-40A6-AA0C-BA6F5AACF449}"/>
              </a:ext>
            </a:extLst>
          </p:cNvPr>
          <p:cNvSpPr/>
          <p:nvPr/>
        </p:nvSpPr>
        <p:spPr>
          <a:xfrm>
            <a:off x="7628473" y="5825758"/>
            <a:ext cx="199285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900" b="1" dirty="0">
                <a:solidFill>
                  <a:schemeClr val="tx2"/>
                </a:solidFill>
              </a:rPr>
              <a:t>VIP &amp; Vapermarket website sales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6CAC07C-5AE8-4344-85C4-9B12A006AF9D}"/>
              </a:ext>
            </a:extLst>
          </p:cNvPr>
          <p:cNvSpPr/>
          <p:nvPr/>
        </p:nvSpPr>
        <p:spPr>
          <a:xfrm>
            <a:off x="8395903" y="5272835"/>
            <a:ext cx="10118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GB" sz="900" b="1" dirty="0">
                <a:solidFill>
                  <a:schemeClr val="tx2"/>
                </a:solidFill>
              </a:rPr>
              <a:t>10Motives.com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F6BB18C-34FD-45ED-AB5E-FA7D292DF7F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31" y="2812231"/>
            <a:ext cx="802589" cy="802589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66991902-1C05-4BB3-BFEB-3C5E759F70DA}"/>
              </a:ext>
            </a:extLst>
          </p:cNvPr>
          <p:cNvSpPr/>
          <p:nvPr/>
        </p:nvSpPr>
        <p:spPr>
          <a:xfrm>
            <a:off x="10230497" y="3002349"/>
            <a:ext cx="747357" cy="72713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0" name="Graphic 59" descr="Group of men">
            <a:extLst>
              <a:ext uri="{FF2B5EF4-FFF2-40B4-BE49-F238E27FC236}">
                <a16:creationId xmlns:a16="http://schemas.microsoft.com/office/drawing/2014/main" id="{6CB82DF4-1BB9-4992-8FC4-750C018DE5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09381" y="3099380"/>
            <a:ext cx="533070" cy="53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3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1"/>
          <p:cNvSpPr txBox="1">
            <a:spLocks/>
          </p:cNvSpPr>
          <p:nvPr/>
        </p:nvSpPr>
        <p:spPr>
          <a:xfrm>
            <a:off x="1023532" y="559786"/>
            <a:ext cx="9779000" cy="5865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en-US" sz="2400" kern="0" smtClean="0">
                <a:solidFill>
                  <a:srgbClr val="DD2067"/>
                </a:solidFill>
                <a:latin typeface="+mj-lt"/>
                <a:ea typeface="+mj-ea"/>
                <a:cs typeface="Arial" pitchFamily="-109" charset="0"/>
                <a:sym typeface="Calibri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>
              <a:defRPr/>
            </a:pPr>
            <a:r>
              <a:rPr lang="en-US" sz="3200" b="1" spc="-151" dirty="0">
                <a:solidFill>
                  <a:schemeClr val="bg1"/>
                </a:solidFill>
                <a:latin typeface="Calibri" panose="020F0502020204030204"/>
              </a:rPr>
              <a:t>UK&amp;I Cluster</a:t>
            </a:r>
          </a:p>
          <a:p>
            <a:pPr>
              <a:defRPr/>
            </a:pPr>
            <a:br>
              <a:rPr lang="en-US" sz="3200" b="1" spc="-151" dirty="0">
                <a:solidFill>
                  <a:schemeClr val="bg1"/>
                </a:solidFill>
                <a:latin typeface="Calibri" panose="020F0502020204030204"/>
              </a:rPr>
            </a:br>
            <a:endParaRPr lang="en-US" sz="3200" b="1" spc="-151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10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550BC7-7D90-49D1-9B51-C16C704E94F3}" type="slidenum">
              <a:rPr lang="en-US" smtClean="0"/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A98F3FC-A505-4414-87AF-F50C70826B27}"/>
              </a:ext>
            </a:extLst>
          </p:cNvPr>
          <p:cNvGrpSpPr/>
          <p:nvPr/>
        </p:nvGrpSpPr>
        <p:grpSpPr>
          <a:xfrm>
            <a:off x="5087259" y="882243"/>
            <a:ext cx="2017487" cy="45720"/>
            <a:chOff x="5087258" y="882243"/>
            <a:chExt cx="2017487" cy="457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BD92631-F870-4EC4-938C-428B3E330ECB}"/>
                </a:ext>
              </a:extLst>
            </p:cNvPr>
            <p:cNvSpPr/>
            <p:nvPr/>
          </p:nvSpPr>
          <p:spPr>
            <a:xfrm>
              <a:off x="5087259" y="882244"/>
              <a:ext cx="2017486" cy="45719"/>
            </a:xfrm>
            <a:prstGeom prst="rect">
              <a:avLst/>
            </a:prstGeom>
            <a:solidFill>
              <a:srgbClr val="F6B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22319C8-DF6C-469D-91E9-24FAABB95AD4}"/>
                </a:ext>
              </a:extLst>
            </p:cNvPr>
            <p:cNvSpPr/>
            <p:nvPr/>
          </p:nvSpPr>
          <p:spPr>
            <a:xfrm>
              <a:off x="5087258" y="882243"/>
              <a:ext cx="1039699" cy="45719"/>
            </a:xfrm>
            <a:prstGeom prst="rect">
              <a:avLst/>
            </a:prstGeom>
            <a:solidFill>
              <a:srgbClr val="002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64F6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65339F-C7D9-44D9-88BD-EA927ABBD3CB}"/>
              </a:ext>
            </a:extLst>
          </p:cNvPr>
          <p:cNvSpPr txBox="1"/>
          <p:nvPr/>
        </p:nvSpPr>
        <p:spPr>
          <a:xfrm>
            <a:off x="726669" y="1060602"/>
            <a:ext cx="103727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UK is market lead in the new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Biggest contributors to the profit : UK domestic (GB51)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Cross brand business: FMC, FC, Vapour, Modern 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Focus on increasing the Vapour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UK one of the biggest markets in the group for Vapour (after 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LRD Model (WECT, GBCR, GBTN)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Traditional retail business, Online websites, Own retail stores (</a:t>
            </a:r>
            <a:r>
              <a:rPr lang="en-GB" dirty="0" err="1">
                <a:solidFill>
                  <a:schemeClr val="bg1"/>
                </a:solidFill>
              </a:rPr>
              <a:t>Nicoventures</a:t>
            </a:r>
            <a:r>
              <a:rPr lang="en-GB" dirty="0">
                <a:solidFill>
                  <a:schemeClr val="bg1"/>
                </a:solidFill>
              </a:rPr>
              <a:t> Retail) &amp; Business to Business platform – B2B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Small share in the markets for Traditional Business (12pp), however big GMs per </a:t>
            </a:r>
            <a:r>
              <a:rPr lang="en-GB" dirty="0" err="1">
                <a:solidFill>
                  <a:schemeClr val="bg1"/>
                </a:solidFill>
              </a:rPr>
              <a:t>mille</a:t>
            </a:r>
            <a:r>
              <a:rPr lang="en-GB" dirty="0">
                <a:solidFill>
                  <a:schemeClr val="bg1"/>
                </a:solidFill>
              </a:rPr>
              <a:t> to compensate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Pensions applicable in IRE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5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A-BAT INVESTORS 2020">
      <a:dk1>
        <a:srgbClr val="5A328A"/>
      </a:dk1>
      <a:lt1>
        <a:srgbClr val="FFFFFF"/>
      </a:lt1>
      <a:dk2>
        <a:srgbClr val="243066"/>
      </a:dk2>
      <a:lt2>
        <a:srgbClr val="E7E6E6"/>
      </a:lt2>
      <a:accent1>
        <a:srgbClr val="F39200"/>
      </a:accent1>
      <a:accent2>
        <a:srgbClr val="E72582"/>
      </a:accent2>
      <a:accent3>
        <a:srgbClr val="AFCA0B"/>
      </a:accent3>
      <a:accent4>
        <a:srgbClr val="0ABBEF"/>
      </a:accent4>
      <a:accent5>
        <a:srgbClr val="3B4D9C"/>
      </a:accent5>
      <a:accent6>
        <a:srgbClr val="50AF47"/>
      </a:accent6>
      <a:hlink>
        <a:srgbClr val="FBBA00"/>
      </a:hlink>
      <a:folHlink>
        <a:srgbClr val="00B0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Application xmlns="http://www.sap.com/cof/powerpoint/application">
  <Version>2</Version>
  <Revision>2.7.300.86673</Revision>
</Application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932C4938722D4DA40D5F3620E38912" ma:contentTypeVersion="2" ma:contentTypeDescription="Create a new document." ma:contentTypeScope="" ma:versionID="3caf94096b32341b6235f8f1457c0dd1">
  <xsd:schema xmlns:xsd="http://www.w3.org/2001/XMLSchema" xmlns:xs="http://www.w3.org/2001/XMLSchema" xmlns:p="http://schemas.microsoft.com/office/2006/metadata/properties" xmlns:ns2="7de12da1-38cf-4209-948e-86cf29d7e343" targetNamespace="http://schemas.microsoft.com/office/2006/metadata/properties" ma:root="true" ma:fieldsID="573f80ee023438cf9c06addb1ed8ac58" ns2:_="">
    <xsd:import namespace="7de12da1-38cf-4209-948e-86cf29d7e3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e12da1-38cf-4209-948e-86cf29d7e3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
</file>

<file path=customXml/itemProps1.xml><?xml version="1.0" encoding="utf-8"?>
<ds:datastoreItem xmlns:ds="http://schemas.openxmlformats.org/officeDocument/2006/customXml" ds:itemID="{B1215C79-78E8-4741-A70F-F757CFF5F0E1}">
  <ds:schemaRefs>
    <ds:schemaRef ds:uri="http://www.sap.com/cof/powerpoint/application"/>
  </ds:schemaRefs>
</ds:datastoreItem>
</file>

<file path=customXml/itemProps2.xml><?xml version="1.0" encoding="utf-8"?>
<ds:datastoreItem xmlns:ds="http://schemas.openxmlformats.org/officeDocument/2006/customXml" ds:itemID="{B99DC5BC-CA79-4070-8BCB-772FEEB9424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047D7BB-0C4E-434F-9874-047FD815D5E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772668F-113F-4B65-B15A-BCB2AEDB12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e12da1-38cf-4209-948e-86cf29d7e3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EB5D85F7-D9BB-4FAA-804F-EFE8FE9103B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7722</TotalTime>
  <Words>504</Words>
  <Application>Microsoft Office PowerPoint</Application>
  <PresentationFormat>Widescreen</PresentationFormat>
  <Paragraphs>134</Paragraphs>
  <Slides>7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Harlow Solid Italic</vt:lpstr>
      <vt:lpstr>Arial</vt:lpstr>
      <vt:lpstr>Open Sans</vt:lpstr>
      <vt:lpstr>Calibri</vt:lpstr>
      <vt:lpstr>1_Office Theme</vt:lpstr>
      <vt:lpstr>PowerPoint Presentation</vt:lpstr>
      <vt:lpstr>NWEA P&amp;R team – 2021 view</vt:lpstr>
      <vt:lpstr>PowerPoint Presentation</vt:lpstr>
      <vt:lpstr>PowerPoint Presentation</vt:lpstr>
      <vt:lpstr>PowerPoint Presentation</vt:lpstr>
      <vt:lpstr>What does this mean for the entity structure/  supply chain for NC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Crow</dc:creator>
  <cp:lastModifiedBy>Andreea Abu Daher</cp:lastModifiedBy>
  <cp:revision>525</cp:revision>
  <cp:lastPrinted>2020-02-28T14:11:51Z</cp:lastPrinted>
  <dcterms:created xsi:type="dcterms:W3CDTF">2019-09-22T18:43:22Z</dcterms:created>
  <dcterms:modified xsi:type="dcterms:W3CDTF">2022-04-04T10:50:35Z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0x0101005C932C4938722D4DA40D5F3620E38912</vt:lpwstr>
  </property>
</Properties>
</file>